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18"/>
  </p:notesMasterIdLst>
  <p:sldIdLst>
    <p:sldId id="256" r:id="rId2"/>
    <p:sldId id="263" r:id="rId3"/>
    <p:sldId id="350" r:id="rId4"/>
    <p:sldId id="351" r:id="rId5"/>
    <p:sldId id="352" r:id="rId6"/>
    <p:sldId id="353" r:id="rId7"/>
    <p:sldId id="354" r:id="rId8"/>
    <p:sldId id="355" r:id="rId9"/>
    <p:sldId id="356" r:id="rId10"/>
    <p:sldId id="357" r:id="rId11"/>
    <p:sldId id="358" r:id="rId12"/>
    <p:sldId id="359" r:id="rId13"/>
    <p:sldId id="360" r:id="rId14"/>
    <p:sldId id="361" r:id="rId15"/>
    <p:sldId id="288" r:id="rId16"/>
    <p:sldId id="260" r:id="rId17"/>
  </p:sldIdLst>
  <p:sldSz cx="10058400" cy="7772400"/>
  <p:notesSz cx="6858000" cy="9144000"/>
  <p:embeddedFontLst>
    <p:embeddedFont>
      <p:font typeface="Tahoma" panose="020B0604030504040204" pitchFamily="34" charset="0"/>
      <p:regular r:id="rId19"/>
      <p:bold r:id="rId20"/>
    </p:embeddedFont>
    <p:embeddedFont>
      <p:font typeface="Calibri" panose="020F0502020204030204" pitchFamily="34" charset="0"/>
      <p:regular r:id="rId21"/>
      <p:bold r:id="rId22"/>
      <p:italic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32C8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075" autoAdjust="0"/>
  </p:normalViewPr>
  <p:slideViewPr>
    <p:cSldViewPr snapToGrid="0">
      <p:cViewPr varScale="1">
        <p:scale>
          <a:sx n="58" d="100"/>
          <a:sy n="58" d="100"/>
        </p:scale>
        <p:origin x="-1320" y="-62"/>
      </p:cViewPr>
      <p:guideLst>
        <p:guide orient="horz" pos="2448"/>
        <p:guide pos="316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5D3F3AC-37E3-402C-996F-6FFC384EAB33}" type="doc">
      <dgm:prSet loTypeId="urn:microsoft.com/office/officeart/2005/8/layout/hList7" loCatId="list" qsTypeId="urn:microsoft.com/office/officeart/2005/8/quickstyle/simple1" qsCatId="simple" csTypeId="urn:microsoft.com/office/officeart/2005/8/colors/accent2_3" csCatId="accent2"/>
      <dgm:spPr/>
      <dgm:t>
        <a:bodyPr/>
        <a:lstStyle/>
        <a:p>
          <a:endParaRPr lang="en-US"/>
        </a:p>
      </dgm:t>
    </dgm:pt>
    <dgm:pt modelId="{7AB2E3E0-303E-4405-8103-76F1BE7C3729}">
      <dgm:prSet/>
      <dgm:spPr/>
      <dgm:t>
        <a:bodyPr/>
        <a:lstStyle/>
        <a:p>
          <a:pPr rtl="0"/>
          <a:r>
            <a:rPr lang="en-US" b="0" i="0" dirty="0" err="1" smtClean="0"/>
            <a:t>Tìm</a:t>
          </a:r>
          <a:r>
            <a:rPr lang="en-US" b="0" i="0" dirty="0" smtClean="0"/>
            <a:t> </a:t>
          </a:r>
          <a:r>
            <a:rPr lang="en-US" b="0" i="0" dirty="0" err="1" smtClean="0"/>
            <a:t>hiểu</a:t>
          </a:r>
          <a:r>
            <a:rPr lang="en-US" b="0" i="0" dirty="0" smtClean="0"/>
            <a:t> </a:t>
          </a:r>
          <a:r>
            <a:rPr lang="en-US" b="0" i="0" dirty="0" err="1" smtClean="0"/>
            <a:t>về</a:t>
          </a:r>
          <a:r>
            <a:rPr lang="en-US" b="0" i="0" dirty="0" smtClean="0"/>
            <a:t> </a:t>
          </a:r>
          <a:r>
            <a:rPr lang="en-US" b="0" i="0" dirty="0" err="1" smtClean="0"/>
            <a:t>cấu</a:t>
          </a:r>
          <a:r>
            <a:rPr lang="en-US" b="0" i="0" dirty="0" smtClean="0"/>
            <a:t> </a:t>
          </a:r>
          <a:r>
            <a:rPr lang="en-US" b="0" i="0" dirty="0" err="1" smtClean="0"/>
            <a:t>trúc</a:t>
          </a:r>
          <a:r>
            <a:rPr lang="en-US" b="0" i="0" dirty="0" smtClean="0"/>
            <a:t> </a:t>
          </a:r>
          <a:r>
            <a:rPr lang="en-US" b="0" i="0" dirty="0" err="1" smtClean="0"/>
            <a:t>lựa</a:t>
          </a:r>
          <a:r>
            <a:rPr lang="en-US" b="0" i="0" dirty="0" smtClean="0"/>
            <a:t> </a:t>
          </a:r>
          <a:r>
            <a:rPr lang="en-US" b="0" i="0" dirty="0" err="1" smtClean="0"/>
            <a:t>chọn</a:t>
          </a:r>
          <a:endParaRPr lang="en-US" dirty="0"/>
        </a:p>
      </dgm:t>
    </dgm:pt>
    <dgm:pt modelId="{0DF8A707-B918-4760-A52E-710FD4E0BEBB}" type="parTrans" cxnId="{D2601C12-CA74-4BED-B6B9-6B6D6EFAC6A7}">
      <dgm:prSet/>
      <dgm:spPr/>
      <dgm:t>
        <a:bodyPr/>
        <a:lstStyle/>
        <a:p>
          <a:endParaRPr lang="en-US"/>
        </a:p>
      </dgm:t>
    </dgm:pt>
    <dgm:pt modelId="{B3CEAE23-079F-4F99-9410-D283227AD753}" type="sibTrans" cxnId="{D2601C12-CA74-4BED-B6B9-6B6D6EFAC6A7}">
      <dgm:prSet/>
      <dgm:spPr/>
      <dgm:t>
        <a:bodyPr/>
        <a:lstStyle/>
        <a:p>
          <a:endParaRPr lang="en-US"/>
        </a:p>
      </dgm:t>
    </dgm:pt>
    <dgm:pt modelId="{E420C6D7-8BAB-48BC-B55B-E093F64583D9}">
      <dgm:prSet/>
      <dgm:spPr/>
      <dgm:t>
        <a:bodyPr/>
        <a:lstStyle/>
        <a:p>
          <a:pPr rtl="0"/>
          <a:r>
            <a:rPr lang="en-US" b="0" i="0" dirty="0" err="1" smtClean="0"/>
            <a:t>Lệnh</a:t>
          </a:r>
          <a:r>
            <a:rPr lang="en-US" b="0" i="0" dirty="0" smtClean="0"/>
            <a:t> if </a:t>
          </a:r>
          <a:endParaRPr lang="en-US" dirty="0"/>
        </a:p>
      </dgm:t>
    </dgm:pt>
    <dgm:pt modelId="{F30A87BC-4B3A-4B8D-A030-BA9EF4B2FF40}" type="parTrans" cxnId="{15B001AE-8F0E-45C9-B284-B6C0C2ECE56A}">
      <dgm:prSet/>
      <dgm:spPr/>
      <dgm:t>
        <a:bodyPr/>
        <a:lstStyle/>
        <a:p>
          <a:endParaRPr lang="en-US"/>
        </a:p>
      </dgm:t>
    </dgm:pt>
    <dgm:pt modelId="{72C67CF2-9661-4392-A88D-5795EF2EB815}" type="sibTrans" cxnId="{15B001AE-8F0E-45C9-B284-B6C0C2ECE56A}">
      <dgm:prSet/>
      <dgm:spPr/>
      <dgm:t>
        <a:bodyPr/>
        <a:lstStyle/>
        <a:p>
          <a:endParaRPr lang="en-US"/>
        </a:p>
      </dgm:t>
    </dgm:pt>
    <dgm:pt modelId="{AD6475F7-1EDB-45F7-898C-DF002EA79AD9}">
      <dgm:prSet/>
      <dgm:spPr/>
      <dgm:t>
        <a:bodyPr/>
        <a:lstStyle/>
        <a:p>
          <a:pPr rtl="0"/>
          <a:r>
            <a:rPr lang="en-US" b="0" i="0" smtClean="0"/>
            <a:t>Lệnh if – else</a:t>
          </a:r>
          <a:endParaRPr lang="en-US"/>
        </a:p>
      </dgm:t>
    </dgm:pt>
    <dgm:pt modelId="{FEE2C3ED-BF77-405D-A2CC-865991872BEA}" type="parTrans" cxnId="{D732C9A5-8C9D-44EF-9BE3-6C529BF1627C}">
      <dgm:prSet/>
      <dgm:spPr/>
      <dgm:t>
        <a:bodyPr/>
        <a:lstStyle/>
        <a:p>
          <a:endParaRPr lang="en-US"/>
        </a:p>
      </dgm:t>
    </dgm:pt>
    <dgm:pt modelId="{946C82B8-C53F-4CF4-BAB1-2FCEA02B4208}" type="sibTrans" cxnId="{D732C9A5-8C9D-44EF-9BE3-6C529BF1627C}">
      <dgm:prSet/>
      <dgm:spPr/>
      <dgm:t>
        <a:bodyPr/>
        <a:lstStyle/>
        <a:p>
          <a:endParaRPr lang="en-US"/>
        </a:p>
      </dgm:t>
    </dgm:pt>
    <dgm:pt modelId="{6F4EB5DB-BA0F-44CC-8B8A-5116BCAFA0A0}">
      <dgm:prSet/>
      <dgm:spPr/>
      <dgm:t>
        <a:bodyPr/>
        <a:lstStyle/>
        <a:p>
          <a:pPr rtl="0"/>
          <a:r>
            <a:rPr lang="en-US" b="0" i="0" smtClean="0"/>
            <a:t>Lệnh nhiều  if</a:t>
          </a:r>
          <a:endParaRPr lang="en-US"/>
        </a:p>
      </dgm:t>
    </dgm:pt>
    <dgm:pt modelId="{B71AE521-E3B9-42AB-AAAA-30AE7CB19DF6}" type="parTrans" cxnId="{D9387EBB-0572-47CE-B17B-D860A49F65CF}">
      <dgm:prSet/>
      <dgm:spPr/>
      <dgm:t>
        <a:bodyPr/>
        <a:lstStyle/>
        <a:p>
          <a:endParaRPr lang="en-US"/>
        </a:p>
      </dgm:t>
    </dgm:pt>
    <dgm:pt modelId="{B4AE6B6D-B4B2-4A8B-B8D8-B59BE5F7C344}" type="sibTrans" cxnId="{D9387EBB-0572-47CE-B17B-D860A49F65CF}">
      <dgm:prSet/>
      <dgm:spPr/>
      <dgm:t>
        <a:bodyPr/>
        <a:lstStyle/>
        <a:p>
          <a:endParaRPr lang="en-US"/>
        </a:p>
      </dgm:t>
    </dgm:pt>
    <dgm:pt modelId="{6E1AB300-55BE-4FA5-AA9E-1C49EC93C6E6}">
      <dgm:prSet/>
      <dgm:spPr/>
      <dgm:t>
        <a:bodyPr/>
        <a:lstStyle/>
        <a:p>
          <a:pPr rtl="0"/>
          <a:r>
            <a:rPr lang="en-US" b="0" i="0" smtClean="0"/>
            <a:t>Lệnh  if lồng nhau</a:t>
          </a:r>
          <a:endParaRPr lang="en-US"/>
        </a:p>
      </dgm:t>
    </dgm:pt>
    <dgm:pt modelId="{7986347E-45BC-468A-B4BB-D514121F807E}" type="parTrans" cxnId="{AF567E0E-35D0-44FE-9221-D1AEC9E9E386}">
      <dgm:prSet/>
      <dgm:spPr/>
      <dgm:t>
        <a:bodyPr/>
        <a:lstStyle/>
        <a:p>
          <a:endParaRPr lang="en-US"/>
        </a:p>
      </dgm:t>
    </dgm:pt>
    <dgm:pt modelId="{52F4D010-C4E2-4A35-B9ED-08BEEC886AAB}" type="sibTrans" cxnId="{AF567E0E-35D0-44FE-9221-D1AEC9E9E386}">
      <dgm:prSet/>
      <dgm:spPr/>
      <dgm:t>
        <a:bodyPr/>
        <a:lstStyle/>
        <a:p>
          <a:endParaRPr lang="en-US"/>
        </a:p>
      </dgm:t>
    </dgm:pt>
    <dgm:pt modelId="{3CA57C57-82DE-4B46-B085-D6DD6D7BD132}">
      <dgm:prSet/>
      <dgm:spPr/>
      <dgm:t>
        <a:bodyPr/>
        <a:lstStyle/>
        <a:p>
          <a:pPr rtl="0"/>
          <a:r>
            <a:rPr lang="en-US" b="0" i="0" smtClean="0"/>
            <a:t>Lệnh switch</a:t>
          </a:r>
          <a:endParaRPr lang="en-US"/>
        </a:p>
      </dgm:t>
    </dgm:pt>
    <dgm:pt modelId="{E39980B1-D326-4001-B7D6-E4BCA442955B}" type="parTrans" cxnId="{7E3B18EB-1B4A-4A47-8F9E-7CA98CE135EB}">
      <dgm:prSet/>
      <dgm:spPr/>
      <dgm:t>
        <a:bodyPr/>
        <a:lstStyle/>
        <a:p>
          <a:endParaRPr lang="en-US"/>
        </a:p>
      </dgm:t>
    </dgm:pt>
    <dgm:pt modelId="{597DFA39-F254-4291-AB50-D4394A4FD280}" type="sibTrans" cxnId="{7E3B18EB-1B4A-4A47-8F9E-7CA98CE135EB}">
      <dgm:prSet/>
      <dgm:spPr/>
      <dgm:t>
        <a:bodyPr/>
        <a:lstStyle/>
        <a:p>
          <a:endParaRPr lang="en-US"/>
        </a:p>
      </dgm:t>
    </dgm:pt>
    <dgm:pt modelId="{E7EFF296-F03A-42DC-9868-B37C424A5E93}" type="pres">
      <dgm:prSet presAssocID="{C5D3F3AC-37E3-402C-996F-6FFC384EAB33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F5EA62E-6664-4E80-A896-00C21C193882}" type="pres">
      <dgm:prSet presAssocID="{C5D3F3AC-37E3-402C-996F-6FFC384EAB33}" presName="fgShape" presStyleLbl="fgShp" presStyleIdx="0" presStyleCnt="1"/>
      <dgm:spPr/>
    </dgm:pt>
    <dgm:pt modelId="{86DCF18D-2E6C-4E44-8CD8-C301A838F94F}" type="pres">
      <dgm:prSet presAssocID="{C5D3F3AC-37E3-402C-996F-6FFC384EAB33}" presName="linComp" presStyleCnt="0"/>
      <dgm:spPr/>
    </dgm:pt>
    <dgm:pt modelId="{12D30062-D914-44DA-BF4E-6DB279F20431}" type="pres">
      <dgm:prSet presAssocID="{7AB2E3E0-303E-4405-8103-76F1BE7C3729}" presName="compNode" presStyleCnt="0"/>
      <dgm:spPr/>
    </dgm:pt>
    <dgm:pt modelId="{FE403C6F-8C8D-4112-9B22-037E4D0D05A1}" type="pres">
      <dgm:prSet presAssocID="{7AB2E3E0-303E-4405-8103-76F1BE7C3729}" presName="bkgdShape" presStyleLbl="node1" presStyleIdx="0" presStyleCnt="2"/>
      <dgm:spPr/>
      <dgm:t>
        <a:bodyPr/>
        <a:lstStyle/>
        <a:p>
          <a:endParaRPr lang="en-US"/>
        </a:p>
      </dgm:t>
    </dgm:pt>
    <dgm:pt modelId="{FD626250-CC9B-40FD-BDBE-55D7AC44D3C7}" type="pres">
      <dgm:prSet presAssocID="{7AB2E3E0-303E-4405-8103-76F1BE7C3729}" presName="nodeTx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645FC3A-BFAF-4F38-A7D7-DBB63DF01D7E}" type="pres">
      <dgm:prSet presAssocID="{7AB2E3E0-303E-4405-8103-76F1BE7C3729}" presName="invisiNode" presStyleLbl="node1" presStyleIdx="0" presStyleCnt="2"/>
      <dgm:spPr/>
    </dgm:pt>
    <dgm:pt modelId="{9CA744A0-3722-4FDD-BC7F-E06A0B444A4F}" type="pres">
      <dgm:prSet presAssocID="{7AB2E3E0-303E-4405-8103-76F1BE7C3729}" presName="imagNode" presStyleLbl="fgImgPlace1" presStyleIdx="0" presStyleCnt="2"/>
      <dgm:spPr/>
    </dgm:pt>
    <dgm:pt modelId="{BF7AE85B-43AC-4E38-B931-E8A6340309DA}" type="pres">
      <dgm:prSet presAssocID="{B3CEAE23-079F-4F99-9410-D283227AD753}" presName="sibTrans" presStyleLbl="sibTrans2D1" presStyleIdx="0" presStyleCnt="0"/>
      <dgm:spPr/>
      <dgm:t>
        <a:bodyPr/>
        <a:lstStyle/>
        <a:p>
          <a:endParaRPr lang="en-US"/>
        </a:p>
      </dgm:t>
    </dgm:pt>
    <dgm:pt modelId="{662D2D92-521D-497B-92C6-2C258D859C7D}" type="pres">
      <dgm:prSet presAssocID="{3CA57C57-82DE-4B46-B085-D6DD6D7BD132}" presName="compNode" presStyleCnt="0"/>
      <dgm:spPr/>
    </dgm:pt>
    <dgm:pt modelId="{6EC92ED8-9F54-4803-A608-699F70C44573}" type="pres">
      <dgm:prSet presAssocID="{3CA57C57-82DE-4B46-B085-D6DD6D7BD132}" presName="bkgdShape" presStyleLbl="node1" presStyleIdx="1" presStyleCnt="2"/>
      <dgm:spPr/>
      <dgm:t>
        <a:bodyPr/>
        <a:lstStyle/>
        <a:p>
          <a:endParaRPr lang="en-US"/>
        </a:p>
      </dgm:t>
    </dgm:pt>
    <dgm:pt modelId="{B8A04F33-E160-41AE-B52B-855332383E16}" type="pres">
      <dgm:prSet presAssocID="{3CA57C57-82DE-4B46-B085-D6DD6D7BD132}" presName="nodeTx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3975168-7748-4FDB-820E-0DF78B1852AB}" type="pres">
      <dgm:prSet presAssocID="{3CA57C57-82DE-4B46-B085-D6DD6D7BD132}" presName="invisiNode" presStyleLbl="node1" presStyleIdx="1" presStyleCnt="2"/>
      <dgm:spPr/>
    </dgm:pt>
    <dgm:pt modelId="{241D35A6-9380-4C69-92B7-3877F73EC9C6}" type="pres">
      <dgm:prSet presAssocID="{3CA57C57-82DE-4B46-B085-D6DD6D7BD132}" presName="imagNode" presStyleLbl="fgImgPlace1" presStyleIdx="1" presStyleCnt="2"/>
      <dgm:spPr/>
    </dgm:pt>
  </dgm:ptLst>
  <dgm:cxnLst>
    <dgm:cxn modelId="{3DA7F0AC-8861-42B8-BB10-6B1D14860656}" type="presOf" srcId="{6E1AB300-55BE-4FA5-AA9E-1C49EC93C6E6}" destId="{FE403C6F-8C8D-4112-9B22-037E4D0D05A1}" srcOrd="0" destOrd="4" presId="urn:microsoft.com/office/officeart/2005/8/layout/hList7"/>
    <dgm:cxn modelId="{D732C9A5-8C9D-44EF-9BE3-6C529BF1627C}" srcId="{7AB2E3E0-303E-4405-8103-76F1BE7C3729}" destId="{AD6475F7-1EDB-45F7-898C-DF002EA79AD9}" srcOrd="1" destOrd="0" parTransId="{FEE2C3ED-BF77-405D-A2CC-865991872BEA}" sibTransId="{946C82B8-C53F-4CF4-BAB1-2FCEA02B4208}"/>
    <dgm:cxn modelId="{8351D2CE-36D1-4315-AD5F-E226C8E977D8}" type="presOf" srcId="{6F4EB5DB-BA0F-44CC-8B8A-5116BCAFA0A0}" destId="{FD626250-CC9B-40FD-BDBE-55D7AC44D3C7}" srcOrd="1" destOrd="3" presId="urn:microsoft.com/office/officeart/2005/8/layout/hList7"/>
    <dgm:cxn modelId="{6C89FD8F-358F-4BC0-83E3-380F78F28F95}" type="presOf" srcId="{C5D3F3AC-37E3-402C-996F-6FFC384EAB33}" destId="{E7EFF296-F03A-42DC-9868-B37C424A5E93}" srcOrd="0" destOrd="0" presId="urn:microsoft.com/office/officeart/2005/8/layout/hList7"/>
    <dgm:cxn modelId="{F39DCF96-28D2-4BC5-A22A-3045A5986449}" type="presOf" srcId="{6E1AB300-55BE-4FA5-AA9E-1C49EC93C6E6}" destId="{FD626250-CC9B-40FD-BDBE-55D7AC44D3C7}" srcOrd="1" destOrd="4" presId="urn:microsoft.com/office/officeart/2005/8/layout/hList7"/>
    <dgm:cxn modelId="{D486354B-D7D8-4AF3-8479-65A1B31393C6}" type="presOf" srcId="{E420C6D7-8BAB-48BC-B55B-E093F64583D9}" destId="{FE403C6F-8C8D-4112-9B22-037E4D0D05A1}" srcOrd="0" destOrd="1" presId="urn:microsoft.com/office/officeart/2005/8/layout/hList7"/>
    <dgm:cxn modelId="{D9387EBB-0572-47CE-B17B-D860A49F65CF}" srcId="{7AB2E3E0-303E-4405-8103-76F1BE7C3729}" destId="{6F4EB5DB-BA0F-44CC-8B8A-5116BCAFA0A0}" srcOrd="2" destOrd="0" parTransId="{B71AE521-E3B9-42AB-AAAA-30AE7CB19DF6}" sibTransId="{B4AE6B6D-B4B2-4A8B-B8D8-B59BE5F7C344}"/>
    <dgm:cxn modelId="{7E3B18EB-1B4A-4A47-8F9E-7CA98CE135EB}" srcId="{C5D3F3AC-37E3-402C-996F-6FFC384EAB33}" destId="{3CA57C57-82DE-4B46-B085-D6DD6D7BD132}" srcOrd="1" destOrd="0" parTransId="{E39980B1-D326-4001-B7D6-E4BCA442955B}" sibTransId="{597DFA39-F254-4291-AB50-D4394A4FD280}"/>
    <dgm:cxn modelId="{219B476A-B108-4F55-82DC-0C4CF902DA6E}" type="presOf" srcId="{B3CEAE23-079F-4F99-9410-D283227AD753}" destId="{BF7AE85B-43AC-4E38-B931-E8A6340309DA}" srcOrd="0" destOrd="0" presId="urn:microsoft.com/office/officeart/2005/8/layout/hList7"/>
    <dgm:cxn modelId="{15B001AE-8F0E-45C9-B284-B6C0C2ECE56A}" srcId="{7AB2E3E0-303E-4405-8103-76F1BE7C3729}" destId="{E420C6D7-8BAB-48BC-B55B-E093F64583D9}" srcOrd="0" destOrd="0" parTransId="{F30A87BC-4B3A-4B8D-A030-BA9EF4B2FF40}" sibTransId="{72C67CF2-9661-4392-A88D-5795EF2EB815}"/>
    <dgm:cxn modelId="{64F76247-72F2-4C4C-962A-50E6D0B1A673}" type="presOf" srcId="{3CA57C57-82DE-4B46-B085-D6DD6D7BD132}" destId="{B8A04F33-E160-41AE-B52B-855332383E16}" srcOrd="1" destOrd="0" presId="urn:microsoft.com/office/officeart/2005/8/layout/hList7"/>
    <dgm:cxn modelId="{957985B1-4419-4BC2-9BD6-1CAE4FA1A319}" type="presOf" srcId="{7AB2E3E0-303E-4405-8103-76F1BE7C3729}" destId="{FD626250-CC9B-40FD-BDBE-55D7AC44D3C7}" srcOrd="1" destOrd="0" presId="urn:microsoft.com/office/officeart/2005/8/layout/hList7"/>
    <dgm:cxn modelId="{57F6BEF2-D4F2-4F00-BF79-F7ABCF3C1EB0}" type="presOf" srcId="{3CA57C57-82DE-4B46-B085-D6DD6D7BD132}" destId="{6EC92ED8-9F54-4803-A608-699F70C44573}" srcOrd="0" destOrd="0" presId="urn:microsoft.com/office/officeart/2005/8/layout/hList7"/>
    <dgm:cxn modelId="{571D10CC-448E-4E1A-884A-8DC99736B15B}" type="presOf" srcId="{7AB2E3E0-303E-4405-8103-76F1BE7C3729}" destId="{FE403C6F-8C8D-4112-9B22-037E4D0D05A1}" srcOrd="0" destOrd="0" presId="urn:microsoft.com/office/officeart/2005/8/layout/hList7"/>
    <dgm:cxn modelId="{A0211ABE-625E-4D45-9182-9692D3D5FB9C}" type="presOf" srcId="{E420C6D7-8BAB-48BC-B55B-E093F64583D9}" destId="{FD626250-CC9B-40FD-BDBE-55D7AC44D3C7}" srcOrd="1" destOrd="1" presId="urn:microsoft.com/office/officeart/2005/8/layout/hList7"/>
    <dgm:cxn modelId="{6A4B8EA8-9FF4-4CD3-BBFF-E296A2B21F07}" type="presOf" srcId="{AD6475F7-1EDB-45F7-898C-DF002EA79AD9}" destId="{FD626250-CC9B-40FD-BDBE-55D7AC44D3C7}" srcOrd="1" destOrd="2" presId="urn:microsoft.com/office/officeart/2005/8/layout/hList7"/>
    <dgm:cxn modelId="{EC64F417-89EF-40BC-8463-E4EB655F841E}" type="presOf" srcId="{6F4EB5DB-BA0F-44CC-8B8A-5116BCAFA0A0}" destId="{FE403C6F-8C8D-4112-9B22-037E4D0D05A1}" srcOrd="0" destOrd="3" presId="urn:microsoft.com/office/officeart/2005/8/layout/hList7"/>
    <dgm:cxn modelId="{AF567E0E-35D0-44FE-9221-D1AEC9E9E386}" srcId="{7AB2E3E0-303E-4405-8103-76F1BE7C3729}" destId="{6E1AB300-55BE-4FA5-AA9E-1C49EC93C6E6}" srcOrd="3" destOrd="0" parTransId="{7986347E-45BC-468A-B4BB-D514121F807E}" sibTransId="{52F4D010-C4E2-4A35-B9ED-08BEEC886AAB}"/>
    <dgm:cxn modelId="{D2601C12-CA74-4BED-B6B9-6B6D6EFAC6A7}" srcId="{C5D3F3AC-37E3-402C-996F-6FFC384EAB33}" destId="{7AB2E3E0-303E-4405-8103-76F1BE7C3729}" srcOrd="0" destOrd="0" parTransId="{0DF8A707-B918-4760-A52E-710FD4E0BEBB}" sibTransId="{B3CEAE23-079F-4F99-9410-D283227AD753}"/>
    <dgm:cxn modelId="{9C6C636E-B502-49FA-A456-8086C378FA35}" type="presOf" srcId="{AD6475F7-1EDB-45F7-898C-DF002EA79AD9}" destId="{FE403C6F-8C8D-4112-9B22-037E4D0D05A1}" srcOrd="0" destOrd="2" presId="urn:microsoft.com/office/officeart/2005/8/layout/hList7"/>
    <dgm:cxn modelId="{A2E0A31A-0B6A-402D-AE4B-0886663779A7}" type="presParOf" srcId="{E7EFF296-F03A-42DC-9868-B37C424A5E93}" destId="{4F5EA62E-6664-4E80-A896-00C21C193882}" srcOrd="0" destOrd="0" presId="urn:microsoft.com/office/officeart/2005/8/layout/hList7"/>
    <dgm:cxn modelId="{CBE1D464-65A9-48CE-9D7E-9F51BA7A7F8C}" type="presParOf" srcId="{E7EFF296-F03A-42DC-9868-B37C424A5E93}" destId="{86DCF18D-2E6C-4E44-8CD8-C301A838F94F}" srcOrd="1" destOrd="0" presId="urn:microsoft.com/office/officeart/2005/8/layout/hList7"/>
    <dgm:cxn modelId="{9AEE758D-019E-4C9F-8414-4633C1EF208B}" type="presParOf" srcId="{86DCF18D-2E6C-4E44-8CD8-C301A838F94F}" destId="{12D30062-D914-44DA-BF4E-6DB279F20431}" srcOrd="0" destOrd="0" presId="urn:microsoft.com/office/officeart/2005/8/layout/hList7"/>
    <dgm:cxn modelId="{856C6784-7C33-40BB-AC84-E1AC8A1FD73A}" type="presParOf" srcId="{12D30062-D914-44DA-BF4E-6DB279F20431}" destId="{FE403C6F-8C8D-4112-9B22-037E4D0D05A1}" srcOrd="0" destOrd="0" presId="urn:microsoft.com/office/officeart/2005/8/layout/hList7"/>
    <dgm:cxn modelId="{11E17D59-5CC3-45FB-955F-3B50A47E989E}" type="presParOf" srcId="{12D30062-D914-44DA-BF4E-6DB279F20431}" destId="{FD626250-CC9B-40FD-BDBE-55D7AC44D3C7}" srcOrd="1" destOrd="0" presId="urn:microsoft.com/office/officeart/2005/8/layout/hList7"/>
    <dgm:cxn modelId="{29E75521-C8BF-4D7B-AFFA-05271BF6E3E4}" type="presParOf" srcId="{12D30062-D914-44DA-BF4E-6DB279F20431}" destId="{1645FC3A-BFAF-4F38-A7D7-DBB63DF01D7E}" srcOrd="2" destOrd="0" presId="urn:microsoft.com/office/officeart/2005/8/layout/hList7"/>
    <dgm:cxn modelId="{EAE7A553-C305-44FB-BC3E-02239C55EBAA}" type="presParOf" srcId="{12D30062-D914-44DA-BF4E-6DB279F20431}" destId="{9CA744A0-3722-4FDD-BC7F-E06A0B444A4F}" srcOrd="3" destOrd="0" presId="urn:microsoft.com/office/officeart/2005/8/layout/hList7"/>
    <dgm:cxn modelId="{1322BBD9-9691-4727-998E-D0210A4A4707}" type="presParOf" srcId="{86DCF18D-2E6C-4E44-8CD8-C301A838F94F}" destId="{BF7AE85B-43AC-4E38-B931-E8A6340309DA}" srcOrd="1" destOrd="0" presId="urn:microsoft.com/office/officeart/2005/8/layout/hList7"/>
    <dgm:cxn modelId="{2F09B619-89AF-4EE4-88CC-334EA8D7CFF6}" type="presParOf" srcId="{86DCF18D-2E6C-4E44-8CD8-C301A838F94F}" destId="{662D2D92-521D-497B-92C6-2C258D859C7D}" srcOrd="2" destOrd="0" presId="urn:microsoft.com/office/officeart/2005/8/layout/hList7"/>
    <dgm:cxn modelId="{FF368856-6703-45C8-8EC3-90E430A8D448}" type="presParOf" srcId="{662D2D92-521D-497B-92C6-2C258D859C7D}" destId="{6EC92ED8-9F54-4803-A608-699F70C44573}" srcOrd="0" destOrd="0" presId="urn:microsoft.com/office/officeart/2005/8/layout/hList7"/>
    <dgm:cxn modelId="{4668A756-C872-46C9-B662-2B28CA33E0DB}" type="presParOf" srcId="{662D2D92-521D-497B-92C6-2C258D859C7D}" destId="{B8A04F33-E160-41AE-B52B-855332383E16}" srcOrd="1" destOrd="0" presId="urn:microsoft.com/office/officeart/2005/8/layout/hList7"/>
    <dgm:cxn modelId="{64FADB62-CFD2-421E-AD06-421A8E349F9A}" type="presParOf" srcId="{662D2D92-521D-497B-92C6-2C258D859C7D}" destId="{D3975168-7748-4FDB-820E-0DF78B1852AB}" srcOrd="2" destOrd="0" presId="urn:microsoft.com/office/officeart/2005/8/layout/hList7"/>
    <dgm:cxn modelId="{6387BE2F-C914-4136-A503-327AC62D98E1}" type="presParOf" srcId="{662D2D92-521D-497B-92C6-2C258D859C7D}" destId="{241D35A6-9380-4C69-92B7-3877F73EC9C6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E403C6F-8C8D-4112-9B22-037E4D0D05A1}">
      <dsp:nvSpPr>
        <dsp:cNvPr id="0" name=""/>
        <dsp:cNvSpPr/>
      </dsp:nvSpPr>
      <dsp:spPr>
        <a:xfrm>
          <a:off x="4033" y="0"/>
          <a:ext cx="4620577" cy="5993025"/>
        </a:xfrm>
        <a:prstGeom prst="roundRect">
          <a:avLst>
            <a:gd name="adj" fmla="val 10000"/>
          </a:avLst>
        </a:prstGeom>
        <a:solidFill>
          <a:schemeClr val="accent2">
            <a:shade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84912" rIns="184912" bIns="184912" numCol="1" spcCol="1270" anchor="t" anchorCtr="1">
          <a:noAutofit/>
        </a:bodyPr>
        <a:lstStyle/>
        <a:p>
          <a:pPr lvl="0" algn="l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b="0" i="0" kern="1200" dirty="0" err="1" smtClean="0"/>
            <a:t>Tìm</a:t>
          </a:r>
          <a:r>
            <a:rPr lang="en-US" sz="2600" b="0" i="0" kern="1200" dirty="0" smtClean="0"/>
            <a:t> </a:t>
          </a:r>
          <a:r>
            <a:rPr lang="en-US" sz="2600" b="0" i="0" kern="1200" dirty="0" err="1" smtClean="0"/>
            <a:t>hiểu</a:t>
          </a:r>
          <a:r>
            <a:rPr lang="en-US" sz="2600" b="0" i="0" kern="1200" dirty="0" smtClean="0"/>
            <a:t> </a:t>
          </a:r>
          <a:r>
            <a:rPr lang="en-US" sz="2600" b="0" i="0" kern="1200" dirty="0" err="1" smtClean="0"/>
            <a:t>về</a:t>
          </a:r>
          <a:r>
            <a:rPr lang="en-US" sz="2600" b="0" i="0" kern="1200" dirty="0" smtClean="0"/>
            <a:t> </a:t>
          </a:r>
          <a:r>
            <a:rPr lang="en-US" sz="2600" b="0" i="0" kern="1200" dirty="0" err="1" smtClean="0"/>
            <a:t>cấu</a:t>
          </a:r>
          <a:r>
            <a:rPr lang="en-US" sz="2600" b="0" i="0" kern="1200" dirty="0" smtClean="0"/>
            <a:t> </a:t>
          </a:r>
          <a:r>
            <a:rPr lang="en-US" sz="2600" b="0" i="0" kern="1200" dirty="0" err="1" smtClean="0"/>
            <a:t>trúc</a:t>
          </a:r>
          <a:r>
            <a:rPr lang="en-US" sz="2600" b="0" i="0" kern="1200" dirty="0" smtClean="0"/>
            <a:t> </a:t>
          </a:r>
          <a:r>
            <a:rPr lang="en-US" sz="2600" b="0" i="0" kern="1200" dirty="0" err="1" smtClean="0"/>
            <a:t>lựa</a:t>
          </a:r>
          <a:r>
            <a:rPr lang="en-US" sz="2600" b="0" i="0" kern="1200" dirty="0" smtClean="0"/>
            <a:t> </a:t>
          </a:r>
          <a:r>
            <a:rPr lang="en-US" sz="2600" b="0" i="0" kern="1200" dirty="0" err="1" smtClean="0"/>
            <a:t>chọn</a:t>
          </a:r>
          <a:endParaRPr lang="en-US" sz="2600" kern="1200" dirty="0"/>
        </a:p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b="0" i="0" kern="1200" dirty="0" err="1" smtClean="0"/>
            <a:t>Lệnh</a:t>
          </a:r>
          <a:r>
            <a:rPr lang="en-US" sz="2000" b="0" i="0" kern="1200" dirty="0" smtClean="0"/>
            <a:t> if </a:t>
          </a:r>
          <a:endParaRPr lang="en-US" sz="2000" kern="1200" dirty="0"/>
        </a:p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b="0" i="0" kern="1200" smtClean="0"/>
            <a:t>Lệnh if – else</a:t>
          </a:r>
          <a:endParaRPr lang="en-US" sz="2000" kern="1200"/>
        </a:p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b="0" i="0" kern="1200" smtClean="0"/>
            <a:t>Lệnh nhiều  if</a:t>
          </a:r>
          <a:endParaRPr lang="en-US" sz="2000" kern="1200"/>
        </a:p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b="0" i="0" kern="1200" smtClean="0"/>
            <a:t>Lệnh  if lồng nhau</a:t>
          </a:r>
          <a:endParaRPr lang="en-US" sz="2000" kern="1200"/>
        </a:p>
      </dsp:txBody>
      <dsp:txXfrm>
        <a:off x="4033" y="2397210"/>
        <a:ext cx="4620577" cy="2397210"/>
      </dsp:txXfrm>
    </dsp:sp>
    <dsp:sp modelId="{9CA744A0-3722-4FDD-BC7F-E06A0B444A4F}">
      <dsp:nvSpPr>
        <dsp:cNvPr id="0" name=""/>
        <dsp:cNvSpPr/>
      </dsp:nvSpPr>
      <dsp:spPr>
        <a:xfrm>
          <a:off x="1316483" y="359581"/>
          <a:ext cx="1995677" cy="1995677"/>
        </a:xfrm>
        <a:prstGeom prst="ellipse">
          <a:avLst/>
        </a:prstGeom>
        <a:solidFill>
          <a:schemeClr val="accent2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EC92ED8-9F54-4803-A608-699F70C44573}">
      <dsp:nvSpPr>
        <dsp:cNvPr id="0" name=""/>
        <dsp:cNvSpPr/>
      </dsp:nvSpPr>
      <dsp:spPr>
        <a:xfrm>
          <a:off x="4763228" y="0"/>
          <a:ext cx="4620577" cy="5993025"/>
        </a:xfrm>
        <a:prstGeom prst="roundRect">
          <a:avLst>
            <a:gd name="adj" fmla="val 10000"/>
          </a:avLst>
        </a:prstGeom>
        <a:solidFill>
          <a:schemeClr val="accent2">
            <a:shade val="80000"/>
            <a:hueOff val="-481415"/>
            <a:satOff val="10166"/>
            <a:lumOff val="2708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84912" rIns="184912" bIns="184912" numCol="1" spcCol="1270" anchor="ctr" anchorCtr="0">
          <a:noAutofit/>
        </a:bodyPr>
        <a:lstStyle/>
        <a:p>
          <a:pPr lvl="0" algn="ctr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b="0" i="0" kern="1200" smtClean="0"/>
            <a:t>Lệnh switch</a:t>
          </a:r>
          <a:endParaRPr lang="en-US" sz="2600" kern="1200"/>
        </a:p>
      </dsp:txBody>
      <dsp:txXfrm>
        <a:off x="4763228" y="2397210"/>
        <a:ext cx="4620577" cy="2397210"/>
      </dsp:txXfrm>
    </dsp:sp>
    <dsp:sp modelId="{241D35A6-9380-4C69-92B7-3877F73EC9C6}">
      <dsp:nvSpPr>
        <dsp:cNvPr id="0" name=""/>
        <dsp:cNvSpPr/>
      </dsp:nvSpPr>
      <dsp:spPr>
        <a:xfrm>
          <a:off x="6075678" y="359581"/>
          <a:ext cx="1995677" cy="1995677"/>
        </a:xfrm>
        <a:prstGeom prst="ellipse">
          <a:avLst/>
        </a:prstGeom>
        <a:solidFill>
          <a:schemeClr val="accent2">
            <a:tint val="50000"/>
            <a:hueOff val="-77966"/>
            <a:satOff val="-2251"/>
            <a:lumOff val="924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F5EA62E-6664-4E80-A896-00C21C193882}">
      <dsp:nvSpPr>
        <dsp:cNvPr id="0" name=""/>
        <dsp:cNvSpPr/>
      </dsp:nvSpPr>
      <dsp:spPr>
        <a:xfrm>
          <a:off x="375513" y="4794420"/>
          <a:ext cx="8636812" cy="898953"/>
        </a:xfrm>
        <a:prstGeom prst="leftRight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209675" y="685800"/>
            <a:ext cx="443865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1706345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1209675" y="685800"/>
            <a:ext cx="443865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518300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8" name="Shape 108"/>
          <p:cNvSpPr>
            <a:spLocks noGrp="1" noRot="1" noChangeAspect="1"/>
          </p:cNvSpPr>
          <p:nvPr>
            <p:ph type="sldImg" idx="2"/>
          </p:nvPr>
        </p:nvSpPr>
        <p:spPr>
          <a:xfrm>
            <a:off x="1209675" y="685800"/>
            <a:ext cx="443865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442027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 txBox="1">
            <a:spLocks noGrp="1"/>
          </p:cNvSpPr>
          <p:nvPr>
            <p:ph type="ctrTitle"/>
          </p:nvPr>
        </p:nvSpPr>
        <p:spPr>
          <a:xfrm>
            <a:off x="1257300" y="1272010"/>
            <a:ext cx="7543800" cy="270594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subTitle" idx="1"/>
          </p:nvPr>
        </p:nvSpPr>
        <p:spPr>
          <a:xfrm>
            <a:off x="1257300" y="4082309"/>
            <a:ext cx="7543800" cy="187652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defRPr>
            </a:lvl1pPr>
            <a:lvl2pPr marL="457200" marR="0" lvl="1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dt" idx="10"/>
          </p:nvPr>
        </p:nvSpPr>
        <p:spPr>
          <a:xfrm>
            <a:off x="691516" y="7203864"/>
            <a:ext cx="2263139" cy="41380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+mj-lt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lang="en-US"/>
          </a:p>
        </p:txBody>
      </p:sp>
      <p:sp>
        <p:nvSpPr>
          <p:cNvPr id="15" name="Shape 15"/>
          <p:cNvSpPr txBox="1">
            <a:spLocks noGrp="1"/>
          </p:cNvSpPr>
          <p:nvPr>
            <p:ph type="ftr" idx="11"/>
          </p:nvPr>
        </p:nvSpPr>
        <p:spPr>
          <a:xfrm>
            <a:off x="3331845" y="7203864"/>
            <a:ext cx="3394710" cy="41380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+mj-lt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smtClean="0"/>
              <a:t>Logic Building and Elementary Programming</a:t>
            </a:r>
            <a:endParaRPr lang="en-US"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7103746" y="7203864"/>
            <a:ext cx="2263139" cy="41380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lvl1pPr>
              <a:defRPr>
                <a:latin typeface="+mj-lt"/>
              </a:defRPr>
            </a:lvl1pPr>
          </a:lstStyle>
          <a:p>
            <a:pPr algn="r">
              <a:buSzPct val="25000"/>
            </a:pPr>
            <a:fld id="{00000000-1234-1234-1234-123412341234}" type="slidenum">
              <a:rPr lang="en-US" sz="1200" smtClean="0">
                <a:solidFill>
                  <a:srgbClr val="888888"/>
                </a:solidFill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en-US" sz="1200">
              <a:solidFill>
                <a:srgbClr val="888888"/>
              </a:solidFill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Vertical Title and 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 rot="5400000">
            <a:off x="4989089" y="2622762"/>
            <a:ext cx="6586750" cy="216884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 rot="5400000">
            <a:off x="588539" y="516786"/>
            <a:ext cx="6586750" cy="638079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dt" idx="10"/>
          </p:nvPr>
        </p:nvSpPr>
        <p:spPr>
          <a:xfrm>
            <a:off x="691516" y="7203864"/>
            <a:ext cx="2263139" cy="41380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8" name="Shape 78"/>
          <p:cNvSpPr txBox="1">
            <a:spLocks noGrp="1"/>
          </p:cNvSpPr>
          <p:nvPr>
            <p:ph type="ftr" idx="11"/>
          </p:nvPr>
        </p:nvSpPr>
        <p:spPr>
          <a:xfrm>
            <a:off x="3331845" y="7203864"/>
            <a:ext cx="3394710" cy="41380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smtClean="0"/>
              <a:t>Logic Building and Elementary Programming</a:t>
            </a:r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sldNum" idx="12"/>
          </p:nvPr>
        </p:nvSpPr>
        <p:spPr>
          <a:xfrm>
            <a:off x="7103746" y="7203864"/>
            <a:ext cx="2263139" cy="41380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>
            <a:spLocks noGrp="1"/>
          </p:cNvSpPr>
          <p:nvPr>
            <p:ph type="title"/>
          </p:nvPr>
        </p:nvSpPr>
        <p:spPr>
          <a:xfrm>
            <a:off x="251460" y="1"/>
            <a:ext cx="9555480" cy="83481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3000" b="1" i="0" u="none" strike="noStrike" cap="none">
                <a:solidFill>
                  <a:srgbClr val="832C8B"/>
                </a:solidFill>
                <a:latin typeface="+mj-lt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body" idx="1"/>
          </p:nvPr>
        </p:nvSpPr>
        <p:spPr>
          <a:xfrm>
            <a:off x="251460" y="1038120"/>
            <a:ext cx="4714875" cy="59624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635000" marR="0" lvl="0" indent="-4572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Wingdings" panose="05000000000000000000" pitchFamily="2" charset="2"/>
              <a:buChar char="§"/>
              <a:defRPr sz="2400" b="0" i="0" u="none" strike="noStrike" cap="none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body" idx="2"/>
          </p:nvPr>
        </p:nvSpPr>
        <p:spPr>
          <a:xfrm>
            <a:off x="5092065" y="1038120"/>
            <a:ext cx="4714875" cy="59624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635000" marR="0" lvl="0" indent="-4572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Wingdings" panose="05000000000000000000" pitchFamily="2" charset="2"/>
              <a:buChar char="§"/>
              <a:defRPr sz="2400" b="0" i="0" u="none" strike="noStrike" cap="none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ftr" idx="11"/>
          </p:nvPr>
        </p:nvSpPr>
        <p:spPr>
          <a:xfrm>
            <a:off x="3331845" y="7333403"/>
            <a:ext cx="3394710" cy="41380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400">
                <a:solidFill>
                  <a:srgbClr val="888888"/>
                </a:solidFill>
                <a:latin typeface="+mn-lt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smtClean="0"/>
              <a:t>Logic Building and Elementary Programming</a:t>
            </a:r>
            <a:endParaRPr lang="en-US"/>
          </a:p>
        </p:txBody>
      </p:sp>
      <p:sp>
        <p:nvSpPr>
          <p:cNvPr id="35" name="Shape 35"/>
          <p:cNvSpPr txBox="1">
            <a:spLocks noGrp="1"/>
          </p:cNvSpPr>
          <p:nvPr>
            <p:ph type="sldNum" idx="12"/>
          </p:nvPr>
        </p:nvSpPr>
        <p:spPr>
          <a:xfrm>
            <a:off x="9356407" y="7333404"/>
            <a:ext cx="701993" cy="41380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lvl1pPr algn="ctr"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>
              <a:buSzPct val="25000"/>
            </a:pPr>
            <a:fld id="{00000000-1234-1234-1234-123412341234}" type="slidenum">
              <a:rPr lang="en-US" smtClean="0">
                <a:ea typeface="Calibri"/>
                <a:cs typeface="Calibri"/>
                <a:sym typeface="Calibri"/>
              </a:rPr>
              <a:pPr>
                <a:buSzPct val="25000"/>
              </a:pPr>
              <a:t>‹#›</a:t>
            </a:fld>
            <a:endParaRPr lang="en-US"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80712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419101" y="0"/>
            <a:ext cx="9387839" cy="82042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3000" b="1" i="0" u="none" strike="noStrike" cap="none">
                <a:solidFill>
                  <a:srgbClr val="832C8B"/>
                </a:solidFill>
                <a:latin typeface="+mj-lt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body" idx="1"/>
          </p:nvPr>
        </p:nvSpPr>
        <p:spPr>
          <a:xfrm>
            <a:off x="419100" y="1007534"/>
            <a:ext cx="9387840" cy="59930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520700" marR="0" lvl="0" indent="-3429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Wingdings" panose="05000000000000000000" pitchFamily="2" charset="2"/>
              <a:buChar char="§"/>
              <a:defRPr sz="2400" b="0" i="0" u="none" strike="noStrike" cap="none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ftr" idx="11"/>
          </p:nvPr>
        </p:nvSpPr>
        <p:spPr>
          <a:xfrm>
            <a:off x="3415664" y="7322608"/>
            <a:ext cx="3394710" cy="41380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400" b="0" i="0" u="none" strike="noStrike" cap="none">
                <a:solidFill>
                  <a:srgbClr val="888888"/>
                </a:solidFill>
                <a:latin typeface="+mn-lt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smtClean="0"/>
              <a:t>Logic Building and Elementary Programming</a:t>
            </a:r>
            <a:endParaRPr lang="en-US"/>
          </a:p>
        </p:txBody>
      </p:sp>
      <p:sp>
        <p:nvSpPr>
          <p:cNvPr id="22" name="Shape 22"/>
          <p:cNvSpPr txBox="1">
            <a:spLocks noGrp="1"/>
          </p:cNvSpPr>
          <p:nvPr>
            <p:ph type="sldNum" idx="12"/>
          </p:nvPr>
        </p:nvSpPr>
        <p:spPr>
          <a:xfrm>
            <a:off x="9356407" y="7322609"/>
            <a:ext cx="701993" cy="41380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lvl1pPr algn="ctr"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>
              <a:buSzPct val="25000"/>
            </a:pPr>
            <a:fld id="{00000000-1234-1234-1234-123412341234}" type="slidenum">
              <a:rPr lang="en-US" smtClean="0">
                <a:ea typeface="Calibri"/>
                <a:cs typeface="Calibri"/>
                <a:sym typeface="Calibri"/>
              </a:rPr>
              <a:pPr>
                <a:buSzPct val="25000"/>
              </a:pPr>
              <a:t>‹#›</a:t>
            </a:fld>
            <a:endParaRPr lang="en-US"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 txBox="1">
            <a:spLocks noGrp="1"/>
          </p:cNvSpPr>
          <p:nvPr>
            <p:ph type="title"/>
          </p:nvPr>
        </p:nvSpPr>
        <p:spPr>
          <a:xfrm>
            <a:off x="686277" y="1937704"/>
            <a:ext cx="8675369" cy="323310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body" idx="1"/>
          </p:nvPr>
        </p:nvSpPr>
        <p:spPr>
          <a:xfrm>
            <a:off x="686277" y="5201391"/>
            <a:ext cx="8675369" cy="170021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rgbClr val="888888"/>
              </a:buClr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+mn-lt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dt" idx="10"/>
          </p:nvPr>
        </p:nvSpPr>
        <p:spPr>
          <a:xfrm>
            <a:off x="691516" y="7203864"/>
            <a:ext cx="2263139" cy="41380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ftr" idx="11"/>
          </p:nvPr>
        </p:nvSpPr>
        <p:spPr>
          <a:xfrm>
            <a:off x="3331845" y="7203864"/>
            <a:ext cx="3394710" cy="41380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smtClean="0"/>
              <a:t>Logic Building and Elementary Programming</a:t>
            </a:r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sldNum" idx="12"/>
          </p:nvPr>
        </p:nvSpPr>
        <p:spPr>
          <a:xfrm>
            <a:off x="7103746" y="7203864"/>
            <a:ext cx="2263139" cy="41380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692825" y="413808"/>
            <a:ext cx="8675369" cy="150230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body" idx="1"/>
          </p:nvPr>
        </p:nvSpPr>
        <p:spPr>
          <a:xfrm>
            <a:off x="692825" y="1905318"/>
            <a:ext cx="4255174" cy="93376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692825" y="2839085"/>
            <a:ext cx="4255174" cy="417586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body" idx="3"/>
          </p:nvPr>
        </p:nvSpPr>
        <p:spPr>
          <a:xfrm>
            <a:off x="5092066" y="1905318"/>
            <a:ext cx="4276129" cy="93376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body" idx="4"/>
          </p:nvPr>
        </p:nvSpPr>
        <p:spPr>
          <a:xfrm>
            <a:off x="5092066" y="2839085"/>
            <a:ext cx="4276129" cy="417586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dt" idx="10"/>
          </p:nvPr>
        </p:nvSpPr>
        <p:spPr>
          <a:xfrm>
            <a:off x="691516" y="7203864"/>
            <a:ext cx="2263139" cy="41380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ftr" idx="11"/>
          </p:nvPr>
        </p:nvSpPr>
        <p:spPr>
          <a:xfrm>
            <a:off x="3331845" y="7203864"/>
            <a:ext cx="3394710" cy="41380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smtClean="0"/>
              <a:t>Logic Building and Elementary Programming</a:t>
            </a:r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sldNum" idx="12"/>
          </p:nvPr>
        </p:nvSpPr>
        <p:spPr>
          <a:xfrm>
            <a:off x="7103746" y="7203864"/>
            <a:ext cx="2263139" cy="41380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>
            <a:spLocks noGrp="1"/>
          </p:cNvSpPr>
          <p:nvPr>
            <p:ph type="title"/>
          </p:nvPr>
        </p:nvSpPr>
        <p:spPr>
          <a:xfrm>
            <a:off x="691516" y="413808"/>
            <a:ext cx="8675369" cy="150230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dt" idx="10"/>
          </p:nvPr>
        </p:nvSpPr>
        <p:spPr>
          <a:xfrm>
            <a:off x="691516" y="7203864"/>
            <a:ext cx="2263139" cy="41380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ftr" idx="11"/>
          </p:nvPr>
        </p:nvSpPr>
        <p:spPr>
          <a:xfrm>
            <a:off x="3331845" y="7203864"/>
            <a:ext cx="3394710" cy="41380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smtClean="0"/>
              <a:t>Logic Building and Elementary Programming</a:t>
            </a:r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7103746" y="7203864"/>
            <a:ext cx="2263139" cy="41380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dt" idx="10"/>
          </p:nvPr>
        </p:nvSpPr>
        <p:spPr>
          <a:xfrm>
            <a:off x="691516" y="7203864"/>
            <a:ext cx="2263139" cy="41380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ftr" idx="11"/>
          </p:nvPr>
        </p:nvSpPr>
        <p:spPr>
          <a:xfrm>
            <a:off x="3331845" y="7203864"/>
            <a:ext cx="3394710" cy="41380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smtClean="0"/>
              <a:t>Logic Building and Elementary Programming</a:t>
            </a:r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sldNum" idx="12"/>
          </p:nvPr>
        </p:nvSpPr>
        <p:spPr>
          <a:xfrm>
            <a:off x="7103746" y="7203864"/>
            <a:ext cx="2263139" cy="41380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title"/>
          </p:nvPr>
        </p:nvSpPr>
        <p:spPr>
          <a:xfrm>
            <a:off x="692824" y="518161"/>
            <a:ext cx="3244096" cy="181355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body" idx="1"/>
          </p:nvPr>
        </p:nvSpPr>
        <p:spPr>
          <a:xfrm>
            <a:off x="4276130" y="1119081"/>
            <a:ext cx="5092064" cy="552344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254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508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body" idx="2"/>
          </p:nvPr>
        </p:nvSpPr>
        <p:spPr>
          <a:xfrm>
            <a:off x="692824" y="2331720"/>
            <a:ext cx="3244096" cy="4319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dt" idx="10"/>
          </p:nvPr>
        </p:nvSpPr>
        <p:spPr>
          <a:xfrm>
            <a:off x="691516" y="7203864"/>
            <a:ext cx="2263139" cy="41380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ftr" idx="11"/>
          </p:nvPr>
        </p:nvSpPr>
        <p:spPr>
          <a:xfrm>
            <a:off x="3331845" y="7203864"/>
            <a:ext cx="3394710" cy="41380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smtClean="0"/>
              <a:t>Logic Building and Elementary Programming</a:t>
            </a:r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sldNum" idx="12"/>
          </p:nvPr>
        </p:nvSpPr>
        <p:spPr>
          <a:xfrm>
            <a:off x="7103746" y="7203864"/>
            <a:ext cx="2263139" cy="41380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>
            <a:spLocks noGrp="1"/>
          </p:cNvSpPr>
          <p:nvPr>
            <p:ph type="title"/>
          </p:nvPr>
        </p:nvSpPr>
        <p:spPr>
          <a:xfrm>
            <a:off x="692824" y="518161"/>
            <a:ext cx="3244096" cy="181355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63" name="Shape 63"/>
          <p:cNvSpPr>
            <a:spLocks noGrp="1"/>
          </p:cNvSpPr>
          <p:nvPr>
            <p:ph type="pic" idx="2"/>
          </p:nvPr>
        </p:nvSpPr>
        <p:spPr>
          <a:xfrm>
            <a:off x="4276130" y="1119081"/>
            <a:ext cx="5092064" cy="552344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92824" y="2331720"/>
            <a:ext cx="3244096" cy="4319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dt" idx="10"/>
          </p:nvPr>
        </p:nvSpPr>
        <p:spPr>
          <a:xfrm>
            <a:off x="691516" y="7203864"/>
            <a:ext cx="2263139" cy="41380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6" name="Shape 66"/>
          <p:cNvSpPr txBox="1">
            <a:spLocks noGrp="1"/>
          </p:cNvSpPr>
          <p:nvPr>
            <p:ph type="ftr" idx="11"/>
          </p:nvPr>
        </p:nvSpPr>
        <p:spPr>
          <a:xfrm>
            <a:off x="3331845" y="7203864"/>
            <a:ext cx="3394710" cy="41380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smtClean="0"/>
              <a:t>Logic Building and Elementary Programming</a:t>
            </a:r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sldNum" idx="12"/>
          </p:nvPr>
        </p:nvSpPr>
        <p:spPr>
          <a:xfrm>
            <a:off x="7103746" y="7203864"/>
            <a:ext cx="2263139" cy="41380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itle and Vertical 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>
            <a:spLocks noGrp="1"/>
          </p:cNvSpPr>
          <p:nvPr>
            <p:ph type="title"/>
          </p:nvPr>
        </p:nvSpPr>
        <p:spPr>
          <a:xfrm>
            <a:off x="691516" y="413808"/>
            <a:ext cx="8675369" cy="150230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 rot="5400000">
            <a:off x="2563442" y="197117"/>
            <a:ext cx="4931516" cy="867536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dt" idx="10"/>
          </p:nvPr>
        </p:nvSpPr>
        <p:spPr>
          <a:xfrm>
            <a:off x="691516" y="7203864"/>
            <a:ext cx="2263139" cy="41380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ftr" idx="11"/>
          </p:nvPr>
        </p:nvSpPr>
        <p:spPr>
          <a:xfrm>
            <a:off x="3331845" y="7203864"/>
            <a:ext cx="3394710" cy="41380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smtClean="0"/>
              <a:t>Logic Building and Elementary Programming</a:t>
            </a:r>
            <a:endParaRPr/>
          </a:p>
        </p:txBody>
      </p:sp>
      <p:sp>
        <p:nvSpPr>
          <p:cNvPr id="73" name="Shape 73"/>
          <p:cNvSpPr txBox="1">
            <a:spLocks noGrp="1"/>
          </p:cNvSpPr>
          <p:nvPr>
            <p:ph type="sldNum" idx="12"/>
          </p:nvPr>
        </p:nvSpPr>
        <p:spPr>
          <a:xfrm>
            <a:off x="7103746" y="7203864"/>
            <a:ext cx="2263139" cy="41380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3">
            <a:alphaModFix/>
          </a:blip>
          <a:stretch>
            <a:fillRect l="-999" r="-999"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691516" y="413808"/>
            <a:ext cx="8675369" cy="150230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691516" y="2069042"/>
            <a:ext cx="8675369" cy="493151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dt" idx="10"/>
          </p:nvPr>
        </p:nvSpPr>
        <p:spPr>
          <a:xfrm>
            <a:off x="691516" y="7203864"/>
            <a:ext cx="2263139" cy="41380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Shape 9"/>
          <p:cNvSpPr txBox="1">
            <a:spLocks noGrp="1"/>
          </p:cNvSpPr>
          <p:nvPr>
            <p:ph type="ftr" idx="11"/>
          </p:nvPr>
        </p:nvSpPr>
        <p:spPr>
          <a:xfrm>
            <a:off x="3331845" y="7203864"/>
            <a:ext cx="3394710" cy="41380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smtClean="0"/>
              <a:t>Logic Building and Elementary Programming</a:t>
            </a:r>
            <a:endParaRPr/>
          </a:p>
        </p:txBody>
      </p:sp>
      <p:sp>
        <p:nvSpPr>
          <p:cNvPr id="10" name="Shape 10"/>
          <p:cNvSpPr txBox="1">
            <a:spLocks noGrp="1"/>
          </p:cNvSpPr>
          <p:nvPr>
            <p:ph type="sldNum" idx="12"/>
          </p:nvPr>
        </p:nvSpPr>
        <p:spPr>
          <a:xfrm>
            <a:off x="7103746" y="7203864"/>
            <a:ext cx="2263139" cy="41380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60" r:id="rId11"/>
  </p:sldLayoutIdLst>
  <p:timing>
    <p:tnLst>
      <p:par>
        <p:cTn id="1" dur="indefinite" restart="never" nodeType="tmRoot"/>
      </p:par>
    </p:tnLst>
  </p:timing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Shape 8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0203981" cy="7787548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Shape 85"/>
          <p:cNvSpPr/>
          <p:nvPr/>
        </p:nvSpPr>
        <p:spPr>
          <a:xfrm>
            <a:off x="381246" y="2538167"/>
            <a:ext cx="9271574" cy="92435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50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BÀI </a:t>
            </a:r>
            <a:r>
              <a:rPr lang="en-US" sz="5000" b="1" dirty="0" smtClean="0">
                <a:solidFill>
                  <a:schemeClr val="lt1"/>
                </a:solidFill>
              </a:rPr>
              <a:t>5</a:t>
            </a:r>
            <a:r>
              <a:rPr lang="en-US" sz="5000" b="1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r>
              <a:rPr lang="en-US" sz="5000" b="1" dirty="0">
                <a:solidFill>
                  <a:schemeClr val="lt1"/>
                </a:solidFill>
              </a:rPr>
              <a:t> </a:t>
            </a:r>
            <a:r>
              <a:rPr lang="en-US" sz="5000" b="1" dirty="0" smtClean="0">
                <a:solidFill>
                  <a:schemeClr val="lt1"/>
                </a:solidFill>
              </a:rPr>
              <a:t>ĐIỀU KIỆN</a:t>
            </a:r>
            <a:endParaRPr lang="en-US" sz="50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LỆNH if-else-if									</a:t>
            </a:r>
            <a:r>
              <a:rPr lang="en-US" smtClean="0"/>
              <a:t>2-2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9100" y="1007534"/>
            <a:ext cx="9387840" cy="1250716"/>
          </a:xfrm>
        </p:spPr>
        <p:txBody>
          <a:bodyPr/>
          <a:lstStyle/>
          <a:p>
            <a:r>
              <a:rPr lang="en-US" smtClean="0"/>
              <a:t>Lệnh </a:t>
            </a:r>
            <a:r>
              <a:rPr lang="en-US" smtClean="0">
                <a:solidFill>
                  <a:srgbClr val="FFC000"/>
                </a:solidFill>
              </a:rPr>
              <a:t>if-else-if </a:t>
            </a:r>
            <a:r>
              <a:rPr lang="en-US" altLang="en-US">
                <a:solidFill>
                  <a:srgbClr val="FFC000"/>
                </a:solidFill>
              </a:rPr>
              <a:t>còn</a:t>
            </a:r>
            <a:r>
              <a:rPr lang="en-US" altLang="en-US"/>
              <a:t> được gọi là lệnh </a:t>
            </a:r>
            <a:r>
              <a:rPr lang="en-US" altLang="en-US">
                <a:solidFill>
                  <a:srgbClr val="FFC000"/>
                </a:solidFill>
              </a:rPr>
              <a:t>if-else-if bậc </a:t>
            </a:r>
            <a:r>
              <a:rPr lang="en-US" altLang="en-US" smtClean="0">
                <a:solidFill>
                  <a:srgbClr val="FFC000"/>
                </a:solidFill>
              </a:rPr>
              <a:t>thang</a:t>
            </a:r>
          </a:p>
          <a:p>
            <a:r>
              <a:rPr lang="en-US" altLang="en-US"/>
              <a:t>Các biểu thức được xác định giá trị theo hướng từ trên xuống</a:t>
            </a:r>
            <a:endParaRPr lang="en-US">
              <a:solidFill>
                <a:srgbClr val="FFC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/>
              <a:t>Logic Building and Elementary Programming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SzPct val="25000"/>
            </a:pPr>
            <a:fld id="{00000000-1234-1234-1234-123412341234}" type="slidenum">
              <a:rPr lang="en-US" smtClean="0">
                <a:ea typeface="Calibri"/>
                <a:cs typeface="Calibri"/>
                <a:sym typeface="Calibri"/>
              </a:rPr>
              <a:pPr>
                <a:buSzPct val="25000"/>
              </a:pPr>
              <a:t>10</a:t>
            </a:fld>
            <a:endParaRPr lang="en-US">
              <a:ea typeface="Calibri"/>
              <a:cs typeface="Calibri"/>
              <a:sym typeface="Calibri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782" y="2258250"/>
            <a:ext cx="3995352" cy="4547434"/>
          </a:xfrm>
          <a:prstGeom prst="rect">
            <a:avLst/>
          </a:prstGeom>
        </p:spPr>
      </p:pic>
      <p:pic>
        <p:nvPicPr>
          <p:cNvPr id="3074" name="Picture 2" descr="C:\Users\Quang\AppData\Local\Temp\SNAGHTML58f41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0661" y="2290688"/>
            <a:ext cx="4075748" cy="4514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/>
          <p:cNvCxnSpPr/>
          <p:nvPr/>
        </p:nvCxnSpPr>
        <p:spPr>
          <a:xfrm flipV="1">
            <a:off x="3963310" y="3526582"/>
            <a:ext cx="1565057" cy="156221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95513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LỆNH IF LỒNG NHAU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 err="1"/>
              <a:t>Lệnh</a:t>
            </a:r>
            <a:r>
              <a:rPr lang="en-US" altLang="en-US" dirty="0"/>
              <a:t> </a:t>
            </a:r>
            <a:r>
              <a:rPr lang="en-US" altLang="en-US" b="1" dirty="0">
                <a:solidFill>
                  <a:srgbClr val="FFC000"/>
                </a:solidFill>
              </a:rPr>
              <a:t>if</a:t>
            </a:r>
            <a:r>
              <a:rPr lang="en-US" altLang="en-US" dirty="0">
                <a:solidFill>
                  <a:srgbClr val="FFC000"/>
                </a:solidFill>
              </a:rPr>
              <a:t> </a:t>
            </a:r>
            <a:r>
              <a:rPr lang="en-US" altLang="en-US" dirty="0" err="1"/>
              <a:t>lồng</a:t>
            </a:r>
            <a:r>
              <a:rPr lang="en-US" altLang="en-US" dirty="0"/>
              <a:t> </a:t>
            </a:r>
            <a:r>
              <a:rPr lang="en-US" altLang="en-US" dirty="0" err="1"/>
              <a:t>nhau</a:t>
            </a:r>
            <a:r>
              <a:rPr lang="en-US" altLang="en-US" dirty="0"/>
              <a:t> </a:t>
            </a:r>
            <a:r>
              <a:rPr lang="en-US" altLang="en-US" dirty="0" err="1"/>
              <a:t>là</a:t>
            </a:r>
            <a:r>
              <a:rPr lang="en-US" altLang="en-US" dirty="0"/>
              <a:t> </a:t>
            </a:r>
            <a:r>
              <a:rPr lang="en-US" altLang="en-US" dirty="0" err="1"/>
              <a:t>một</a:t>
            </a:r>
            <a:r>
              <a:rPr lang="en-US" altLang="en-US" dirty="0"/>
              <a:t> </a:t>
            </a:r>
            <a:r>
              <a:rPr lang="en-US" altLang="en-US" dirty="0" err="1"/>
              <a:t>lệnh</a:t>
            </a:r>
            <a:r>
              <a:rPr lang="en-US" altLang="en-US" dirty="0"/>
              <a:t> </a:t>
            </a:r>
            <a:r>
              <a:rPr lang="en-US" altLang="en-US" b="1" dirty="0">
                <a:solidFill>
                  <a:srgbClr val="FFC000"/>
                </a:solidFill>
              </a:rPr>
              <a:t>if</a:t>
            </a:r>
            <a:r>
              <a:rPr lang="en-US" altLang="en-US" dirty="0">
                <a:solidFill>
                  <a:srgbClr val="FFC000"/>
                </a:solidFill>
              </a:rPr>
              <a:t> </a:t>
            </a:r>
            <a:r>
              <a:rPr lang="en-US" altLang="en-US" dirty="0" err="1"/>
              <a:t>được</a:t>
            </a:r>
            <a:r>
              <a:rPr lang="en-US" altLang="en-US" dirty="0"/>
              <a:t> </a:t>
            </a:r>
            <a:r>
              <a:rPr lang="en-US" altLang="en-US" dirty="0" err="1"/>
              <a:t>đặt</a:t>
            </a:r>
            <a:r>
              <a:rPr lang="en-US" altLang="en-US" dirty="0"/>
              <a:t> </a:t>
            </a:r>
            <a:r>
              <a:rPr lang="en-US" altLang="en-US" dirty="0" err="1"/>
              <a:t>trong</a:t>
            </a:r>
            <a:r>
              <a:rPr lang="en-US" altLang="en-US" dirty="0"/>
              <a:t> </a:t>
            </a:r>
            <a:r>
              <a:rPr lang="en-US" altLang="en-US" dirty="0" err="1"/>
              <a:t>một</a:t>
            </a:r>
            <a:r>
              <a:rPr lang="en-US" altLang="en-US" dirty="0"/>
              <a:t> </a:t>
            </a:r>
            <a:r>
              <a:rPr lang="en-US" altLang="en-US" dirty="0" err="1" smtClean="0"/>
              <a:t>lệnh</a:t>
            </a:r>
            <a:r>
              <a:rPr lang="en-US" altLang="en-US" dirty="0" smtClean="0"/>
              <a:t> </a:t>
            </a:r>
            <a:r>
              <a:rPr lang="en-US" altLang="en-US" b="1" dirty="0">
                <a:solidFill>
                  <a:srgbClr val="FFC000"/>
                </a:solidFill>
              </a:rPr>
              <a:t>if</a:t>
            </a:r>
            <a:r>
              <a:rPr lang="en-US" altLang="en-US" dirty="0">
                <a:solidFill>
                  <a:srgbClr val="FFC000"/>
                </a:solidFill>
              </a:rPr>
              <a:t> </a:t>
            </a:r>
            <a:r>
              <a:rPr lang="en-US" altLang="en-US" dirty="0" err="1"/>
              <a:t>hoặc</a:t>
            </a:r>
            <a:r>
              <a:rPr lang="en-US" altLang="en-US" dirty="0"/>
              <a:t> </a:t>
            </a:r>
            <a:r>
              <a:rPr lang="en-US" altLang="en-US" b="1" dirty="0">
                <a:solidFill>
                  <a:srgbClr val="FFC000"/>
                </a:solidFill>
              </a:rPr>
              <a:t>else</a:t>
            </a:r>
            <a:r>
              <a:rPr lang="en-US" altLang="en-US" b="1" dirty="0"/>
              <a:t> </a:t>
            </a:r>
            <a:r>
              <a:rPr lang="en-US" altLang="en-US" dirty="0" err="1" smtClean="0"/>
              <a:t>khác</a:t>
            </a:r>
            <a:endParaRPr lang="en-US" altLang="en-US" dirty="0" smtClean="0"/>
          </a:p>
          <a:p>
            <a:r>
              <a:rPr lang="en-US" altLang="en-US" dirty="0"/>
              <a:t>Trong C, </a:t>
            </a:r>
            <a:r>
              <a:rPr lang="en-US" altLang="en-US" dirty="0" err="1"/>
              <a:t>một</a:t>
            </a:r>
            <a:r>
              <a:rPr lang="en-US" altLang="en-US" dirty="0"/>
              <a:t> </a:t>
            </a:r>
            <a:r>
              <a:rPr lang="en-US" altLang="en-US" dirty="0" err="1"/>
              <a:t>lệnh</a:t>
            </a:r>
            <a:r>
              <a:rPr lang="en-US" altLang="en-US" dirty="0"/>
              <a:t> </a:t>
            </a:r>
            <a:r>
              <a:rPr lang="en-US" altLang="en-US" b="1" dirty="0">
                <a:solidFill>
                  <a:srgbClr val="FFC000"/>
                </a:solidFill>
              </a:rPr>
              <a:t>else</a:t>
            </a:r>
            <a:r>
              <a:rPr lang="en-US" altLang="en-US" b="1" dirty="0"/>
              <a:t> </a:t>
            </a:r>
            <a:r>
              <a:rPr lang="en-US" altLang="en-US" dirty="0" err="1"/>
              <a:t>luôn</a:t>
            </a:r>
            <a:r>
              <a:rPr lang="en-US" altLang="en-US" dirty="0"/>
              <a:t> </a:t>
            </a:r>
            <a:r>
              <a:rPr lang="en-US" altLang="en-US" dirty="0" err="1"/>
              <a:t>kết</a:t>
            </a:r>
            <a:r>
              <a:rPr lang="en-US" altLang="en-US" dirty="0"/>
              <a:t> </a:t>
            </a:r>
            <a:r>
              <a:rPr lang="en-US" altLang="en-US" dirty="0" err="1"/>
              <a:t>hợp</a:t>
            </a:r>
            <a:r>
              <a:rPr lang="en-US" altLang="en-US" dirty="0"/>
              <a:t> </a:t>
            </a:r>
            <a:r>
              <a:rPr lang="en-US" altLang="en-US" dirty="0" err="1"/>
              <a:t>với</a:t>
            </a:r>
            <a:r>
              <a:rPr lang="en-US" altLang="en-US" dirty="0"/>
              <a:t> </a:t>
            </a:r>
            <a:r>
              <a:rPr lang="en-US" altLang="en-US" dirty="0" err="1"/>
              <a:t>một</a:t>
            </a:r>
            <a:r>
              <a:rPr lang="en-US" altLang="en-US" dirty="0"/>
              <a:t> </a:t>
            </a:r>
            <a:r>
              <a:rPr lang="en-US" altLang="en-US" dirty="0" err="1"/>
              <a:t>lệnh</a:t>
            </a:r>
            <a:r>
              <a:rPr lang="en-US" altLang="en-US" dirty="0"/>
              <a:t> </a:t>
            </a:r>
            <a:r>
              <a:rPr lang="en-US" altLang="en-US" b="1" dirty="0">
                <a:solidFill>
                  <a:srgbClr val="FFC000"/>
                </a:solidFill>
              </a:rPr>
              <a:t>if</a:t>
            </a:r>
            <a:r>
              <a:rPr lang="en-US" altLang="en-US" dirty="0">
                <a:solidFill>
                  <a:srgbClr val="FFC000"/>
                </a:solidFill>
              </a:rPr>
              <a:t> </a:t>
            </a:r>
            <a:r>
              <a:rPr lang="en-US" altLang="en-US" dirty="0" err="1"/>
              <a:t>gần</a:t>
            </a:r>
            <a:r>
              <a:rPr lang="en-US" altLang="en-US" dirty="0"/>
              <a:t> </a:t>
            </a:r>
            <a:r>
              <a:rPr lang="en-US" altLang="en-US" dirty="0" err="1"/>
              <a:t>nhất</a:t>
            </a:r>
            <a:r>
              <a:rPr lang="en-US" altLang="en-US" dirty="0"/>
              <a:t> </a:t>
            </a:r>
            <a:r>
              <a:rPr lang="en-US" altLang="en-US" dirty="0" err="1"/>
              <a:t>cùng</a:t>
            </a:r>
            <a:r>
              <a:rPr lang="en-US" altLang="en-US" dirty="0"/>
              <a:t> </a:t>
            </a:r>
            <a:r>
              <a:rPr lang="en-US" altLang="en-US" dirty="0" err="1"/>
              <a:t>khối</a:t>
            </a:r>
            <a:r>
              <a:rPr lang="en-US" altLang="en-US" dirty="0"/>
              <a:t> </a:t>
            </a:r>
            <a:r>
              <a:rPr lang="en-US" altLang="en-US" dirty="0" err="1"/>
              <a:t>lệnh</a:t>
            </a:r>
            <a:r>
              <a:rPr lang="en-US" altLang="en-US" dirty="0"/>
              <a:t> </a:t>
            </a:r>
            <a:r>
              <a:rPr lang="en-US" altLang="en-US" dirty="0" err="1"/>
              <a:t>nếu</a:t>
            </a:r>
            <a:r>
              <a:rPr lang="en-US" altLang="en-US" dirty="0"/>
              <a:t> </a:t>
            </a:r>
            <a:r>
              <a:rPr lang="en-US" altLang="en-US" dirty="0" err="1"/>
              <a:t>lệnh</a:t>
            </a:r>
            <a:r>
              <a:rPr lang="en-US" altLang="en-US" dirty="0"/>
              <a:t> </a:t>
            </a:r>
            <a:r>
              <a:rPr lang="en-US" altLang="en-US" b="1" dirty="0">
                <a:solidFill>
                  <a:srgbClr val="FFC000"/>
                </a:solidFill>
              </a:rPr>
              <a:t>else</a:t>
            </a:r>
            <a:r>
              <a:rPr lang="en-US" altLang="en-US" dirty="0">
                <a:solidFill>
                  <a:srgbClr val="FFC000"/>
                </a:solidFill>
              </a:rPr>
              <a:t> </a:t>
            </a:r>
            <a:r>
              <a:rPr lang="en-US" altLang="en-US" dirty="0" err="1"/>
              <a:t>đó</a:t>
            </a:r>
            <a:r>
              <a:rPr lang="en-US" altLang="en-US" dirty="0"/>
              <a:t> </a:t>
            </a:r>
            <a:r>
              <a:rPr lang="en-US" altLang="en-US" dirty="0" err="1"/>
              <a:t>chưa</a:t>
            </a:r>
            <a:r>
              <a:rPr lang="en-US" altLang="en-US" dirty="0"/>
              <a:t> </a:t>
            </a:r>
            <a:r>
              <a:rPr lang="en-US" altLang="en-US" dirty="0" err="1"/>
              <a:t>được</a:t>
            </a:r>
            <a:r>
              <a:rPr lang="en-US" altLang="en-US" dirty="0"/>
              <a:t> </a:t>
            </a:r>
            <a:r>
              <a:rPr lang="en-US" altLang="en-US" dirty="0" err="1"/>
              <a:t>kết</a:t>
            </a:r>
            <a:r>
              <a:rPr lang="en-US" altLang="en-US" dirty="0"/>
              <a:t> </a:t>
            </a:r>
            <a:r>
              <a:rPr lang="en-US" altLang="en-US" dirty="0" err="1"/>
              <a:t>hợp</a:t>
            </a:r>
            <a:r>
              <a:rPr lang="en-US" altLang="en-US" dirty="0"/>
              <a:t> </a:t>
            </a:r>
            <a:r>
              <a:rPr lang="en-US" altLang="en-US" dirty="0" err="1"/>
              <a:t>với</a:t>
            </a:r>
            <a:r>
              <a:rPr lang="en-US" altLang="en-US" dirty="0"/>
              <a:t> </a:t>
            </a:r>
            <a:r>
              <a:rPr lang="en-US" altLang="en-US" dirty="0" err="1"/>
              <a:t>một</a:t>
            </a:r>
            <a:r>
              <a:rPr lang="en-US" altLang="en-US" dirty="0"/>
              <a:t> </a:t>
            </a:r>
            <a:r>
              <a:rPr lang="en-US" altLang="en-US" dirty="0" err="1"/>
              <a:t>lệnh</a:t>
            </a:r>
            <a:r>
              <a:rPr lang="en-US" altLang="en-US" dirty="0"/>
              <a:t> </a:t>
            </a:r>
            <a:r>
              <a:rPr lang="en-US" altLang="en-US" b="1" dirty="0">
                <a:solidFill>
                  <a:srgbClr val="FFC000"/>
                </a:solidFill>
              </a:rPr>
              <a:t>if</a:t>
            </a:r>
            <a:r>
              <a:rPr lang="en-US" altLang="en-US" b="1" dirty="0"/>
              <a:t> </a:t>
            </a:r>
            <a:r>
              <a:rPr lang="en-US" altLang="en-US" b="1" dirty="0" err="1">
                <a:solidFill>
                  <a:srgbClr val="FFC000"/>
                </a:solidFill>
              </a:rPr>
              <a:t>nào</a:t>
            </a:r>
            <a:r>
              <a:rPr lang="en-US" altLang="en-US" b="1" dirty="0">
                <a:solidFill>
                  <a:srgbClr val="FFC000"/>
                </a:solidFill>
              </a:rPr>
              <a:t> </a:t>
            </a:r>
            <a:r>
              <a:rPr lang="en-US" altLang="en-US" b="1" dirty="0" err="1">
                <a:solidFill>
                  <a:srgbClr val="FFC000"/>
                </a:solidFill>
              </a:rPr>
              <a:t>khác</a:t>
            </a:r>
            <a:endParaRPr lang="en-US" altLang="en-US" dirty="0" smtClean="0">
              <a:solidFill>
                <a:srgbClr val="FFC000"/>
              </a:solidFill>
            </a:endParaRPr>
          </a:p>
          <a:p>
            <a:r>
              <a:rPr lang="en-US" dirty="0" smtClean="0"/>
              <a:t>Cú </a:t>
            </a:r>
            <a:r>
              <a:rPr lang="en-US" dirty="0" err="1" smtClean="0"/>
              <a:t>pháp</a:t>
            </a:r>
            <a:endParaRPr lang="en-US" dirty="0" smtClean="0"/>
          </a:p>
          <a:p>
            <a:pPr marL="177800" indent="0">
              <a:buNone/>
            </a:pPr>
            <a:endParaRPr lang="en-US" dirty="0" smtClean="0"/>
          </a:p>
          <a:p>
            <a:pPr marL="177800" indent="0">
              <a:buNone/>
            </a:pPr>
            <a:endParaRPr lang="en-US" dirty="0"/>
          </a:p>
          <a:p>
            <a:pPr marL="177800" indent="0">
              <a:buNone/>
            </a:pPr>
            <a:endParaRPr lang="en-US" dirty="0" smtClean="0"/>
          </a:p>
          <a:p>
            <a:pPr marL="177800" indent="0">
              <a:buNone/>
            </a:pPr>
            <a:endParaRPr lang="en-US" dirty="0"/>
          </a:p>
          <a:p>
            <a:endParaRPr lang="en-US" dirty="0"/>
          </a:p>
          <a:p>
            <a:r>
              <a:rPr lang="en-US" altLang="en-US" dirty="0" err="1"/>
              <a:t>Lệnh</a:t>
            </a:r>
            <a:r>
              <a:rPr lang="en-US" altLang="en-US" dirty="0"/>
              <a:t> else </a:t>
            </a:r>
            <a:r>
              <a:rPr lang="en-US" altLang="en-US" dirty="0" err="1"/>
              <a:t>bên</a:t>
            </a:r>
            <a:r>
              <a:rPr lang="en-US" altLang="en-US" dirty="0"/>
              <a:t> </a:t>
            </a:r>
            <a:r>
              <a:rPr lang="en-US" altLang="en-US" dirty="0" err="1"/>
              <a:t>trong</a:t>
            </a:r>
            <a:r>
              <a:rPr lang="en-US" altLang="en-US" dirty="0"/>
              <a:t> </a:t>
            </a:r>
            <a:r>
              <a:rPr lang="en-US" altLang="en-US" dirty="0" err="1"/>
              <a:t>được</a:t>
            </a:r>
            <a:r>
              <a:rPr lang="en-US" altLang="en-US" dirty="0"/>
              <a:t> </a:t>
            </a:r>
            <a:r>
              <a:rPr lang="en-US" altLang="en-US" dirty="0" err="1"/>
              <a:t>kết</a:t>
            </a:r>
            <a:r>
              <a:rPr lang="en-US" altLang="en-US" dirty="0"/>
              <a:t> </a:t>
            </a:r>
            <a:r>
              <a:rPr lang="en-US" altLang="en-US" dirty="0" err="1"/>
              <a:t>hợp</a:t>
            </a:r>
            <a:r>
              <a:rPr lang="en-US" altLang="en-US" dirty="0"/>
              <a:t> </a:t>
            </a:r>
            <a:r>
              <a:rPr lang="en-US" altLang="en-US" dirty="0" err="1"/>
              <a:t>với</a:t>
            </a:r>
            <a:r>
              <a:rPr lang="en-US" altLang="en-US" dirty="0">
                <a:solidFill>
                  <a:srgbClr val="FFC000"/>
                </a:solidFill>
              </a:rPr>
              <a:t> if(exp3</a:t>
            </a:r>
            <a:r>
              <a:rPr lang="en-US" altLang="en-US" dirty="0" smtClean="0">
                <a:solidFill>
                  <a:srgbClr val="FFC000"/>
                </a:solidFill>
              </a:rPr>
              <a:t>)</a:t>
            </a:r>
          </a:p>
          <a:p>
            <a:r>
              <a:rPr lang="en-US" altLang="en-US" dirty="0">
                <a:solidFill>
                  <a:schemeClr val="tx1"/>
                </a:solidFill>
              </a:rPr>
              <a:t>Theo </a:t>
            </a:r>
            <a:r>
              <a:rPr lang="en-US" altLang="en-US" dirty="0" err="1">
                <a:solidFill>
                  <a:schemeClr val="tx1"/>
                </a:solidFill>
              </a:rPr>
              <a:t>chuẩn</a:t>
            </a:r>
            <a:r>
              <a:rPr lang="en-US" altLang="en-US" dirty="0">
                <a:solidFill>
                  <a:schemeClr val="tx1"/>
                </a:solidFill>
              </a:rPr>
              <a:t> ANSI, </a:t>
            </a:r>
            <a:r>
              <a:rPr lang="en-US" altLang="en-US" dirty="0" err="1">
                <a:solidFill>
                  <a:schemeClr val="tx1"/>
                </a:solidFill>
              </a:rPr>
              <a:t>một</a:t>
            </a:r>
            <a:r>
              <a:rPr lang="en-US" altLang="en-US" dirty="0">
                <a:solidFill>
                  <a:schemeClr val="tx1"/>
                </a:solidFill>
              </a:rPr>
              <a:t> </a:t>
            </a:r>
            <a:r>
              <a:rPr lang="en-US" altLang="en-US" dirty="0" err="1">
                <a:solidFill>
                  <a:schemeClr val="tx1"/>
                </a:solidFill>
              </a:rPr>
              <a:t>trình</a:t>
            </a:r>
            <a:r>
              <a:rPr lang="en-US" altLang="en-US" dirty="0">
                <a:solidFill>
                  <a:schemeClr val="tx1"/>
                </a:solidFill>
              </a:rPr>
              <a:t> </a:t>
            </a:r>
            <a:r>
              <a:rPr lang="en-US" altLang="en-US" dirty="0" err="1">
                <a:solidFill>
                  <a:schemeClr val="tx1"/>
                </a:solidFill>
              </a:rPr>
              <a:t>biên</a:t>
            </a:r>
            <a:r>
              <a:rPr lang="en-US" altLang="en-US" dirty="0">
                <a:solidFill>
                  <a:schemeClr val="tx1"/>
                </a:solidFill>
              </a:rPr>
              <a:t> </a:t>
            </a:r>
            <a:r>
              <a:rPr lang="en-US" altLang="en-US" dirty="0" err="1">
                <a:solidFill>
                  <a:schemeClr val="tx1"/>
                </a:solidFill>
              </a:rPr>
              <a:t>dịch</a:t>
            </a:r>
            <a:r>
              <a:rPr lang="en-US" altLang="en-US" dirty="0">
                <a:solidFill>
                  <a:schemeClr val="tx1"/>
                </a:solidFill>
              </a:rPr>
              <a:t> </a:t>
            </a:r>
            <a:r>
              <a:rPr lang="en-US" altLang="en-US" dirty="0" err="1">
                <a:solidFill>
                  <a:schemeClr val="tx1"/>
                </a:solidFill>
              </a:rPr>
              <a:t>hỗ</a:t>
            </a:r>
            <a:r>
              <a:rPr lang="en-US" altLang="en-US" dirty="0">
                <a:solidFill>
                  <a:schemeClr val="tx1"/>
                </a:solidFill>
              </a:rPr>
              <a:t> </a:t>
            </a:r>
            <a:r>
              <a:rPr lang="en-US" altLang="en-US" dirty="0" err="1">
                <a:solidFill>
                  <a:schemeClr val="tx1"/>
                </a:solidFill>
              </a:rPr>
              <a:t>trợ</a:t>
            </a:r>
            <a:r>
              <a:rPr lang="en-US" altLang="en-US" dirty="0">
                <a:solidFill>
                  <a:schemeClr val="tx1"/>
                </a:solidFill>
              </a:rPr>
              <a:t> </a:t>
            </a:r>
            <a:r>
              <a:rPr lang="en-US" altLang="en-US" dirty="0" err="1">
                <a:solidFill>
                  <a:schemeClr val="tx1"/>
                </a:solidFill>
              </a:rPr>
              <a:t>ít</a:t>
            </a:r>
            <a:r>
              <a:rPr lang="en-US" altLang="en-US" dirty="0">
                <a:solidFill>
                  <a:schemeClr val="tx1"/>
                </a:solidFill>
              </a:rPr>
              <a:t> </a:t>
            </a:r>
            <a:r>
              <a:rPr lang="en-US" altLang="en-US" dirty="0" err="1">
                <a:solidFill>
                  <a:schemeClr val="tx1"/>
                </a:solidFill>
              </a:rPr>
              <a:t>nhất</a:t>
            </a:r>
            <a:r>
              <a:rPr lang="en-US" altLang="en-US" dirty="0">
                <a:solidFill>
                  <a:schemeClr val="tx1"/>
                </a:solidFill>
              </a:rPr>
              <a:t> </a:t>
            </a:r>
            <a:r>
              <a:rPr lang="en-US" altLang="en-US" dirty="0" err="1">
                <a:solidFill>
                  <a:schemeClr val="tx1"/>
                </a:solidFill>
              </a:rPr>
              <a:t>là</a:t>
            </a:r>
            <a:r>
              <a:rPr lang="en-US" altLang="en-US" dirty="0">
                <a:solidFill>
                  <a:schemeClr val="tx1"/>
                </a:solidFill>
              </a:rPr>
              <a:t> 15 </a:t>
            </a:r>
            <a:r>
              <a:rPr lang="en-US" altLang="en-US" dirty="0" err="1">
                <a:solidFill>
                  <a:schemeClr val="tx1"/>
                </a:solidFill>
              </a:rPr>
              <a:t>mức</a:t>
            </a:r>
            <a:r>
              <a:rPr lang="en-US" altLang="en-US" dirty="0">
                <a:solidFill>
                  <a:schemeClr val="tx1"/>
                </a:solidFill>
              </a:rPr>
              <a:t> </a:t>
            </a:r>
            <a:r>
              <a:rPr lang="en-US" altLang="en-US" dirty="0" err="1">
                <a:solidFill>
                  <a:schemeClr val="tx1"/>
                </a:solidFill>
              </a:rPr>
              <a:t>lồng</a:t>
            </a:r>
            <a:r>
              <a:rPr lang="en-US" altLang="en-US" dirty="0">
                <a:solidFill>
                  <a:schemeClr val="tx1"/>
                </a:solidFill>
              </a:rPr>
              <a:t> </a:t>
            </a:r>
            <a:r>
              <a:rPr lang="en-US" altLang="en-US" dirty="0" err="1">
                <a:solidFill>
                  <a:schemeClr val="tx1"/>
                </a:solidFill>
              </a:rPr>
              <a:t>nhau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/>
              <a:t>Logic Building and Elementary Programming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SzPct val="25000"/>
            </a:pPr>
            <a:fld id="{00000000-1234-1234-1234-123412341234}" type="slidenum">
              <a:rPr lang="en-US" smtClean="0">
                <a:ea typeface="Calibri"/>
                <a:cs typeface="Calibri"/>
                <a:sym typeface="Calibri"/>
              </a:rPr>
              <a:pPr>
                <a:buSzPct val="25000"/>
              </a:pPr>
              <a:t>11</a:t>
            </a:fld>
            <a:endParaRPr lang="en-US">
              <a:ea typeface="Calibri"/>
              <a:cs typeface="Calibri"/>
              <a:sym typeface="Calibri"/>
            </a:endParaRPr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12554" y="3107671"/>
            <a:ext cx="7384292" cy="224536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0028045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VÍ DỤ LỆNH if LỒNG NHAU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/>
              <a:t>Logic Building and Elementary Programming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SzPct val="25000"/>
            </a:pPr>
            <a:fld id="{00000000-1234-1234-1234-123412341234}" type="slidenum">
              <a:rPr lang="en-US" smtClean="0">
                <a:ea typeface="Calibri"/>
                <a:cs typeface="Calibri"/>
                <a:sym typeface="Calibri"/>
              </a:rPr>
              <a:pPr>
                <a:buSzPct val="25000"/>
              </a:pPr>
              <a:t>12</a:t>
            </a:fld>
            <a:endParaRPr lang="en-US">
              <a:ea typeface="Calibri"/>
              <a:cs typeface="Calibri"/>
              <a:sym typeface="Calibri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1113773"/>
            <a:ext cx="4208515" cy="5707379"/>
          </a:xfrm>
          <a:prstGeom prst="rect">
            <a:avLst/>
          </a:prstGeom>
        </p:spPr>
      </p:pic>
      <p:pic>
        <p:nvPicPr>
          <p:cNvPr id="4098" name="Picture 2" descr="C:\Users\Quang\AppData\Local\Temp\SNAGHTML60308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6266" y="1113773"/>
            <a:ext cx="3980142" cy="5707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/>
          <p:cNvCxnSpPr/>
          <p:nvPr/>
        </p:nvCxnSpPr>
        <p:spPr>
          <a:xfrm flipV="1">
            <a:off x="3415665" y="2041705"/>
            <a:ext cx="2157740" cy="81977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4278573" y="2660404"/>
            <a:ext cx="1204757" cy="102085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4436205" y="3154833"/>
            <a:ext cx="1137200" cy="137713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27717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LỆNH switch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7800" indent="0">
              <a:buNone/>
            </a:pPr>
            <a:r>
              <a:rPr lang="en-US" altLang="en-US" dirty="0" err="1">
                <a:solidFill>
                  <a:schemeClr val="tx1"/>
                </a:solidFill>
              </a:rPr>
              <a:t>Lệnh</a:t>
            </a:r>
            <a:r>
              <a:rPr lang="en-US" altLang="en-US" dirty="0">
                <a:solidFill>
                  <a:schemeClr val="tx1"/>
                </a:solidFill>
              </a:rPr>
              <a:t> </a:t>
            </a:r>
            <a:r>
              <a:rPr lang="en-US" altLang="en-US" b="1" dirty="0">
                <a:solidFill>
                  <a:srgbClr val="FFC000"/>
                </a:solidFill>
              </a:rPr>
              <a:t>switch</a:t>
            </a:r>
            <a:r>
              <a:rPr lang="en-US" altLang="en-US" dirty="0">
                <a:solidFill>
                  <a:srgbClr val="FFC000"/>
                </a:solidFill>
              </a:rPr>
              <a:t> </a:t>
            </a:r>
            <a:r>
              <a:rPr lang="en-US" altLang="en-US" dirty="0" err="1">
                <a:solidFill>
                  <a:schemeClr val="tx1"/>
                </a:solidFill>
              </a:rPr>
              <a:t>là</a:t>
            </a:r>
            <a:r>
              <a:rPr lang="en-US" altLang="en-US" dirty="0">
                <a:solidFill>
                  <a:schemeClr val="tx1"/>
                </a:solidFill>
              </a:rPr>
              <a:t> </a:t>
            </a:r>
            <a:r>
              <a:rPr lang="en-US" altLang="en-US" dirty="0" err="1">
                <a:solidFill>
                  <a:schemeClr val="tx1"/>
                </a:solidFill>
              </a:rPr>
              <a:t>một</a:t>
            </a:r>
            <a:r>
              <a:rPr lang="en-US" altLang="en-US" dirty="0">
                <a:solidFill>
                  <a:schemeClr val="tx1"/>
                </a:solidFill>
              </a:rPr>
              <a:t> </a:t>
            </a:r>
            <a:r>
              <a:rPr lang="en-US" altLang="en-US" dirty="0" err="1">
                <a:solidFill>
                  <a:schemeClr val="tx1"/>
                </a:solidFill>
              </a:rPr>
              <a:t>bộ</a:t>
            </a:r>
            <a:r>
              <a:rPr lang="en-US" altLang="en-US" dirty="0">
                <a:solidFill>
                  <a:schemeClr val="tx1"/>
                </a:solidFill>
              </a:rPr>
              <a:t> </a:t>
            </a:r>
            <a:r>
              <a:rPr lang="en-US" altLang="en-US" dirty="0" err="1">
                <a:solidFill>
                  <a:schemeClr val="tx1"/>
                </a:solidFill>
              </a:rPr>
              <a:t>lựa</a:t>
            </a:r>
            <a:r>
              <a:rPr lang="en-US" altLang="en-US" dirty="0">
                <a:solidFill>
                  <a:schemeClr val="tx1"/>
                </a:solidFill>
              </a:rPr>
              <a:t> </a:t>
            </a:r>
            <a:r>
              <a:rPr lang="en-US" altLang="en-US" dirty="0" err="1">
                <a:solidFill>
                  <a:schemeClr val="tx1"/>
                </a:solidFill>
              </a:rPr>
              <a:t>chọn</a:t>
            </a:r>
            <a:r>
              <a:rPr lang="en-US" altLang="en-US" dirty="0">
                <a:solidFill>
                  <a:schemeClr val="tx1"/>
                </a:solidFill>
              </a:rPr>
              <a:t> </a:t>
            </a:r>
            <a:r>
              <a:rPr lang="en-US" altLang="en-US" dirty="0" err="1">
                <a:solidFill>
                  <a:schemeClr val="tx1"/>
                </a:solidFill>
              </a:rPr>
              <a:t>đa</a:t>
            </a:r>
            <a:r>
              <a:rPr lang="en-US" altLang="en-US" dirty="0">
                <a:solidFill>
                  <a:schemeClr val="tx1"/>
                </a:solidFill>
              </a:rPr>
              <a:t> </a:t>
            </a:r>
            <a:r>
              <a:rPr lang="en-US" altLang="en-US" dirty="0" err="1">
                <a:solidFill>
                  <a:schemeClr val="tx1"/>
                </a:solidFill>
              </a:rPr>
              <a:t>hướng</a:t>
            </a:r>
            <a:r>
              <a:rPr lang="en-US" altLang="en-US" dirty="0">
                <a:solidFill>
                  <a:schemeClr val="tx1"/>
                </a:solidFill>
              </a:rPr>
              <a:t>, </a:t>
            </a:r>
            <a:r>
              <a:rPr lang="en-US" altLang="en-US" dirty="0" err="1">
                <a:solidFill>
                  <a:schemeClr val="tx1"/>
                </a:solidFill>
              </a:rPr>
              <a:t>nó</a:t>
            </a:r>
            <a:r>
              <a:rPr lang="en-US" altLang="en-US" dirty="0">
                <a:solidFill>
                  <a:schemeClr val="tx1"/>
                </a:solidFill>
              </a:rPr>
              <a:t> so </a:t>
            </a:r>
            <a:r>
              <a:rPr lang="en-US" altLang="en-US" dirty="0" err="1">
                <a:solidFill>
                  <a:schemeClr val="tx1"/>
                </a:solidFill>
              </a:rPr>
              <a:t>sánh</a:t>
            </a:r>
            <a:r>
              <a:rPr lang="en-US" altLang="en-US" dirty="0">
                <a:solidFill>
                  <a:schemeClr val="tx1"/>
                </a:solidFill>
              </a:rPr>
              <a:t> </a:t>
            </a:r>
            <a:r>
              <a:rPr lang="en-US" altLang="en-US" dirty="0" err="1">
                <a:solidFill>
                  <a:schemeClr val="tx1"/>
                </a:solidFill>
              </a:rPr>
              <a:t>giá</a:t>
            </a:r>
            <a:r>
              <a:rPr lang="en-US" altLang="en-US" dirty="0">
                <a:solidFill>
                  <a:schemeClr val="tx1"/>
                </a:solidFill>
              </a:rPr>
              <a:t> </a:t>
            </a:r>
            <a:r>
              <a:rPr lang="en-US" altLang="en-US" dirty="0" err="1">
                <a:solidFill>
                  <a:schemeClr val="tx1"/>
                </a:solidFill>
              </a:rPr>
              <a:t>trị</a:t>
            </a:r>
            <a:r>
              <a:rPr lang="en-US" altLang="en-US" dirty="0">
                <a:solidFill>
                  <a:schemeClr val="tx1"/>
                </a:solidFill>
              </a:rPr>
              <a:t> </a:t>
            </a:r>
            <a:r>
              <a:rPr lang="en-US" altLang="en-US" dirty="0" err="1">
                <a:solidFill>
                  <a:schemeClr val="tx1"/>
                </a:solidFill>
              </a:rPr>
              <a:t>của</a:t>
            </a:r>
            <a:r>
              <a:rPr lang="en-US" altLang="en-US" dirty="0">
                <a:solidFill>
                  <a:schemeClr val="tx1"/>
                </a:solidFill>
              </a:rPr>
              <a:t> </a:t>
            </a:r>
            <a:r>
              <a:rPr lang="en-US" altLang="en-US" dirty="0" err="1">
                <a:solidFill>
                  <a:schemeClr val="tx1"/>
                </a:solidFill>
              </a:rPr>
              <a:t>một</a:t>
            </a:r>
            <a:r>
              <a:rPr lang="en-US" altLang="en-US" dirty="0">
                <a:solidFill>
                  <a:schemeClr val="tx1"/>
                </a:solidFill>
              </a:rPr>
              <a:t> </a:t>
            </a:r>
            <a:r>
              <a:rPr lang="en-US" altLang="en-US" dirty="0" err="1">
                <a:solidFill>
                  <a:schemeClr val="tx1"/>
                </a:solidFill>
              </a:rPr>
              <a:t>biểu</a:t>
            </a:r>
            <a:r>
              <a:rPr lang="en-US" altLang="en-US" dirty="0">
                <a:solidFill>
                  <a:schemeClr val="tx1"/>
                </a:solidFill>
              </a:rPr>
              <a:t> </a:t>
            </a:r>
            <a:r>
              <a:rPr lang="en-US" altLang="en-US" dirty="0" err="1">
                <a:solidFill>
                  <a:schemeClr val="tx1"/>
                </a:solidFill>
              </a:rPr>
              <a:t>thức</a:t>
            </a:r>
            <a:r>
              <a:rPr lang="en-US" altLang="en-US" dirty="0">
                <a:solidFill>
                  <a:schemeClr val="tx1"/>
                </a:solidFill>
              </a:rPr>
              <a:t> </a:t>
            </a:r>
            <a:r>
              <a:rPr lang="en-US" altLang="en-US" dirty="0" err="1">
                <a:solidFill>
                  <a:schemeClr val="tx1"/>
                </a:solidFill>
              </a:rPr>
              <a:t>với</a:t>
            </a:r>
            <a:r>
              <a:rPr lang="en-US" altLang="en-US" dirty="0">
                <a:solidFill>
                  <a:schemeClr val="tx1"/>
                </a:solidFill>
              </a:rPr>
              <a:t> </a:t>
            </a:r>
            <a:r>
              <a:rPr lang="en-US" altLang="en-US" dirty="0" err="1">
                <a:solidFill>
                  <a:schemeClr val="tx1"/>
                </a:solidFill>
              </a:rPr>
              <a:t>một</a:t>
            </a:r>
            <a:r>
              <a:rPr lang="en-US" altLang="en-US" dirty="0">
                <a:solidFill>
                  <a:schemeClr val="tx1"/>
                </a:solidFill>
              </a:rPr>
              <a:t> </a:t>
            </a:r>
            <a:r>
              <a:rPr lang="en-US" altLang="en-US" dirty="0" err="1">
                <a:solidFill>
                  <a:schemeClr val="tx1"/>
                </a:solidFill>
              </a:rPr>
              <a:t>danh</a:t>
            </a:r>
            <a:r>
              <a:rPr lang="en-US" altLang="en-US" dirty="0">
                <a:solidFill>
                  <a:schemeClr val="tx1"/>
                </a:solidFill>
              </a:rPr>
              <a:t> </a:t>
            </a:r>
            <a:r>
              <a:rPr lang="en-US" altLang="en-US" dirty="0" err="1">
                <a:solidFill>
                  <a:schemeClr val="tx1"/>
                </a:solidFill>
              </a:rPr>
              <a:t>sách</a:t>
            </a:r>
            <a:r>
              <a:rPr lang="en-US" altLang="en-US" dirty="0">
                <a:solidFill>
                  <a:schemeClr val="tx1"/>
                </a:solidFill>
              </a:rPr>
              <a:t> </a:t>
            </a:r>
            <a:r>
              <a:rPr lang="en-US" altLang="en-US" dirty="0" err="1">
                <a:solidFill>
                  <a:schemeClr val="tx1"/>
                </a:solidFill>
              </a:rPr>
              <a:t>các</a:t>
            </a:r>
            <a:r>
              <a:rPr lang="en-US" altLang="en-US" dirty="0">
                <a:solidFill>
                  <a:schemeClr val="tx1"/>
                </a:solidFill>
              </a:rPr>
              <a:t> </a:t>
            </a:r>
            <a:r>
              <a:rPr lang="en-US" altLang="en-US" dirty="0" err="1">
                <a:solidFill>
                  <a:schemeClr val="tx1"/>
                </a:solidFill>
              </a:rPr>
              <a:t>hằng</a:t>
            </a:r>
            <a:r>
              <a:rPr lang="en-US" altLang="en-US" dirty="0">
                <a:solidFill>
                  <a:schemeClr val="tx1"/>
                </a:solidFill>
              </a:rPr>
              <a:t> </a:t>
            </a:r>
            <a:r>
              <a:rPr lang="en-US" altLang="en-US" dirty="0" err="1">
                <a:solidFill>
                  <a:schemeClr val="tx1"/>
                </a:solidFill>
              </a:rPr>
              <a:t>số</a:t>
            </a:r>
            <a:r>
              <a:rPr lang="en-US" altLang="en-US" dirty="0">
                <a:solidFill>
                  <a:schemeClr val="tx1"/>
                </a:solidFill>
              </a:rPr>
              <a:t> </a:t>
            </a:r>
            <a:r>
              <a:rPr lang="en-US" altLang="en-US" dirty="0" err="1">
                <a:solidFill>
                  <a:schemeClr val="tx1"/>
                </a:solidFill>
              </a:rPr>
              <a:t>nguyên</a:t>
            </a:r>
            <a:r>
              <a:rPr lang="en-US" altLang="en-US" dirty="0">
                <a:solidFill>
                  <a:schemeClr val="tx1"/>
                </a:solidFill>
              </a:rPr>
              <a:t> </a:t>
            </a:r>
            <a:r>
              <a:rPr lang="en-US" altLang="en-US" dirty="0" err="1">
                <a:solidFill>
                  <a:schemeClr val="tx1"/>
                </a:solidFill>
              </a:rPr>
              <a:t>hoặc</a:t>
            </a:r>
            <a:r>
              <a:rPr lang="en-US" altLang="en-US" dirty="0">
                <a:solidFill>
                  <a:schemeClr val="tx1"/>
                </a:solidFill>
              </a:rPr>
              <a:t> </a:t>
            </a:r>
            <a:r>
              <a:rPr lang="en-US" altLang="en-US" dirty="0" err="1">
                <a:solidFill>
                  <a:schemeClr val="tx1"/>
                </a:solidFill>
              </a:rPr>
              <a:t>hằng</a:t>
            </a:r>
            <a:r>
              <a:rPr lang="en-US" altLang="en-US" dirty="0">
                <a:solidFill>
                  <a:schemeClr val="tx1"/>
                </a:solidFill>
              </a:rPr>
              <a:t> </a:t>
            </a:r>
            <a:r>
              <a:rPr lang="en-US" altLang="en-US" dirty="0" err="1">
                <a:solidFill>
                  <a:schemeClr val="tx1"/>
                </a:solidFill>
              </a:rPr>
              <a:t>ký</a:t>
            </a:r>
            <a:r>
              <a:rPr lang="en-US" altLang="en-US" dirty="0">
                <a:solidFill>
                  <a:schemeClr val="tx1"/>
                </a:solidFill>
              </a:rPr>
              <a:t> </a:t>
            </a:r>
            <a:r>
              <a:rPr lang="en-US" altLang="en-US" dirty="0" err="1" smtClean="0">
                <a:solidFill>
                  <a:schemeClr val="tx1"/>
                </a:solidFill>
              </a:rPr>
              <a:t>tự</a:t>
            </a:r>
            <a:endParaRPr lang="en-US" altLang="en-US" dirty="0" smtClean="0">
              <a:solidFill>
                <a:schemeClr val="tx1"/>
              </a:solidFill>
            </a:endParaRPr>
          </a:p>
          <a:p>
            <a:pPr marL="177800" indent="0">
              <a:buNone/>
            </a:pPr>
            <a:r>
              <a:rPr lang="en-US" altLang="en-US" dirty="0">
                <a:solidFill>
                  <a:schemeClr val="tx1"/>
                </a:solidFill>
              </a:rPr>
              <a:t>Khi </a:t>
            </a:r>
            <a:r>
              <a:rPr lang="en-US" altLang="en-US" dirty="0" err="1">
                <a:solidFill>
                  <a:schemeClr val="tx1"/>
                </a:solidFill>
              </a:rPr>
              <a:t>gặp</a:t>
            </a:r>
            <a:r>
              <a:rPr lang="en-US" altLang="en-US" dirty="0">
                <a:solidFill>
                  <a:schemeClr val="tx1"/>
                </a:solidFill>
              </a:rPr>
              <a:t> </a:t>
            </a:r>
            <a:r>
              <a:rPr lang="en-US" altLang="en-US" dirty="0" err="1">
                <a:solidFill>
                  <a:schemeClr val="tx1"/>
                </a:solidFill>
              </a:rPr>
              <a:t>một</a:t>
            </a:r>
            <a:r>
              <a:rPr lang="en-US" altLang="en-US" dirty="0">
                <a:solidFill>
                  <a:schemeClr val="tx1"/>
                </a:solidFill>
              </a:rPr>
              <a:t> </a:t>
            </a:r>
            <a:r>
              <a:rPr lang="en-US" altLang="en-US" dirty="0" err="1">
                <a:solidFill>
                  <a:schemeClr val="tx1"/>
                </a:solidFill>
              </a:rPr>
              <a:t>sự</a:t>
            </a:r>
            <a:r>
              <a:rPr lang="en-US" altLang="en-US" dirty="0">
                <a:solidFill>
                  <a:schemeClr val="tx1"/>
                </a:solidFill>
              </a:rPr>
              <a:t> so </a:t>
            </a:r>
            <a:r>
              <a:rPr lang="en-US" altLang="en-US" dirty="0" err="1">
                <a:solidFill>
                  <a:schemeClr val="tx1"/>
                </a:solidFill>
              </a:rPr>
              <a:t>sánh</a:t>
            </a:r>
            <a:r>
              <a:rPr lang="en-US" altLang="en-US" dirty="0">
                <a:solidFill>
                  <a:schemeClr val="tx1"/>
                </a:solidFill>
              </a:rPr>
              <a:t> </a:t>
            </a:r>
            <a:r>
              <a:rPr lang="en-US" altLang="en-US" dirty="0" err="1">
                <a:solidFill>
                  <a:schemeClr val="tx1"/>
                </a:solidFill>
              </a:rPr>
              <a:t>khớp</a:t>
            </a:r>
            <a:r>
              <a:rPr lang="en-US" altLang="en-US" dirty="0">
                <a:solidFill>
                  <a:schemeClr val="tx1"/>
                </a:solidFill>
              </a:rPr>
              <a:t>, </a:t>
            </a:r>
            <a:r>
              <a:rPr lang="en-US" altLang="en-US" dirty="0" err="1">
                <a:solidFill>
                  <a:schemeClr val="tx1"/>
                </a:solidFill>
              </a:rPr>
              <a:t>các</a:t>
            </a:r>
            <a:r>
              <a:rPr lang="en-US" altLang="en-US" dirty="0">
                <a:solidFill>
                  <a:schemeClr val="tx1"/>
                </a:solidFill>
              </a:rPr>
              <a:t> </a:t>
            </a:r>
            <a:r>
              <a:rPr lang="en-US" altLang="en-US" dirty="0" err="1">
                <a:solidFill>
                  <a:schemeClr val="tx1"/>
                </a:solidFill>
              </a:rPr>
              <a:t>lệnh</a:t>
            </a:r>
            <a:r>
              <a:rPr lang="en-US" altLang="en-US" dirty="0">
                <a:solidFill>
                  <a:schemeClr val="tx1"/>
                </a:solidFill>
              </a:rPr>
              <a:t> </a:t>
            </a:r>
            <a:r>
              <a:rPr lang="en-US" altLang="en-US" dirty="0" err="1">
                <a:solidFill>
                  <a:schemeClr val="tx1"/>
                </a:solidFill>
              </a:rPr>
              <a:t>kết</a:t>
            </a:r>
            <a:r>
              <a:rPr lang="en-US" altLang="en-US" dirty="0">
                <a:solidFill>
                  <a:schemeClr val="tx1"/>
                </a:solidFill>
              </a:rPr>
              <a:t> </a:t>
            </a:r>
            <a:r>
              <a:rPr lang="en-US" altLang="en-US" dirty="0" err="1">
                <a:solidFill>
                  <a:schemeClr val="tx1"/>
                </a:solidFill>
              </a:rPr>
              <a:t>hợp</a:t>
            </a:r>
            <a:r>
              <a:rPr lang="en-US" altLang="en-US" dirty="0">
                <a:solidFill>
                  <a:schemeClr val="tx1"/>
                </a:solidFill>
              </a:rPr>
              <a:t> </a:t>
            </a:r>
            <a:r>
              <a:rPr lang="en-US" altLang="en-US" dirty="0" err="1">
                <a:solidFill>
                  <a:schemeClr val="tx1"/>
                </a:solidFill>
              </a:rPr>
              <a:t>với</a:t>
            </a:r>
            <a:r>
              <a:rPr lang="en-US" altLang="en-US" dirty="0">
                <a:solidFill>
                  <a:schemeClr val="tx1"/>
                </a:solidFill>
              </a:rPr>
              <a:t>  </a:t>
            </a:r>
            <a:r>
              <a:rPr lang="en-US" altLang="en-US" dirty="0" err="1">
                <a:solidFill>
                  <a:schemeClr val="tx1"/>
                </a:solidFill>
              </a:rPr>
              <a:t>hằng</a:t>
            </a:r>
            <a:r>
              <a:rPr lang="en-US" altLang="en-US" dirty="0">
                <a:solidFill>
                  <a:schemeClr val="tx1"/>
                </a:solidFill>
              </a:rPr>
              <a:t> </a:t>
            </a:r>
            <a:r>
              <a:rPr lang="en-US" altLang="en-US" dirty="0" err="1">
                <a:solidFill>
                  <a:schemeClr val="tx1"/>
                </a:solidFill>
              </a:rPr>
              <a:t>đó</a:t>
            </a:r>
            <a:r>
              <a:rPr lang="en-US" altLang="en-US" dirty="0">
                <a:solidFill>
                  <a:schemeClr val="tx1"/>
                </a:solidFill>
              </a:rPr>
              <a:t> </a:t>
            </a:r>
            <a:r>
              <a:rPr lang="en-US" altLang="en-US" dirty="0" err="1">
                <a:solidFill>
                  <a:schemeClr val="tx1"/>
                </a:solidFill>
              </a:rPr>
              <a:t>được</a:t>
            </a:r>
            <a:r>
              <a:rPr lang="en-US" altLang="en-US" dirty="0">
                <a:solidFill>
                  <a:schemeClr val="tx1"/>
                </a:solidFill>
              </a:rPr>
              <a:t> </a:t>
            </a:r>
            <a:r>
              <a:rPr lang="en-US" altLang="en-US" dirty="0" err="1">
                <a:solidFill>
                  <a:schemeClr val="tx1"/>
                </a:solidFill>
              </a:rPr>
              <a:t>thực</a:t>
            </a:r>
            <a:r>
              <a:rPr lang="en-US" altLang="en-US" dirty="0">
                <a:solidFill>
                  <a:schemeClr val="tx1"/>
                </a:solidFill>
              </a:rPr>
              <a:t> </a:t>
            </a:r>
            <a:r>
              <a:rPr lang="en-US" altLang="en-US" dirty="0" err="1" smtClean="0">
                <a:solidFill>
                  <a:schemeClr val="tx1"/>
                </a:solidFill>
              </a:rPr>
              <a:t>thi</a:t>
            </a:r>
            <a:endParaRPr lang="en-US" altLang="en-US" dirty="0" smtClean="0">
              <a:solidFill>
                <a:schemeClr val="tx1"/>
              </a:solidFill>
            </a:endParaRPr>
          </a:p>
          <a:p>
            <a:pPr marL="177800" indent="0">
              <a:buNone/>
            </a:pPr>
            <a:r>
              <a:rPr lang="en-US" dirty="0" smtClean="0">
                <a:solidFill>
                  <a:schemeClr val="tx1"/>
                </a:solidFill>
              </a:rPr>
              <a:t>Cú </a:t>
            </a:r>
            <a:r>
              <a:rPr lang="en-US" dirty="0" err="1" smtClean="0">
                <a:solidFill>
                  <a:schemeClr val="tx1"/>
                </a:solidFill>
              </a:rPr>
              <a:t>pháp</a:t>
            </a:r>
            <a:r>
              <a:rPr lang="en-US" dirty="0" smtClean="0">
                <a:solidFill>
                  <a:schemeClr val="tx1"/>
                </a:solidFill>
              </a:rPr>
              <a:t>:</a:t>
            </a:r>
          </a:p>
          <a:p>
            <a:pPr marL="177800" indent="0">
              <a:buNone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/>
              <a:t>Logic Building and Elementary Programming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SzPct val="25000"/>
            </a:pPr>
            <a:fld id="{00000000-1234-1234-1234-123412341234}" type="slidenum">
              <a:rPr lang="en-US" smtClean="0">
                <a:ea typeface="Calibri"/>
                <a:cs typeface="Calibri"/>
                <a:sym typeface="Calibri"/>
              </a:rPr>
              <a:pPr>
                <a:buSzPct val="25000"/>
              </a:pPr>
              <a:t>13</a:t>
            </a:fld>
            <a:endParaRPr lang="en-US">
              <a:ea typeface="Calibri"/>
              <a:cs typeface="Calibri"/>
              <a:sym typeface="Calibri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7288" y="2656539"/>
            <a:ext cx="3606073" cy="4406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06769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VÍ DỤ LỆNH switch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/>
              <a:t>Logic Building and Elementary Programming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SzPct val="25000"/>
            </a:pPr>
            <a:fld id="{00000000-1234-1234-1234-123412341234}" type="slidenum">
              <a:rPr lang="en-US" smtClean="0">
                <a:ea typeface="Calibri"/>
                <a:cs typeface="Calibri"/>
                <a:sym typeface="Calibri"/>
              </a:rPr>
              <a:pPr>
                <a:buSzPct val="25000"/>
              </a:pPr>
              <a:t>14</a:t>
            </a:fld>
            <a:endParaRPr lang="en-US">
              <a:ea typeface="Calibri"/>
              <a:cs typeface="Calibri"/>
              <a:sym typeface="Calibri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335" y="1310467"/>
            <a:ext cx="4086874" cy="5665358"/>
          </a:xfrm>
          <a:prstGeom prst="rect">
            <a:avLst/>
          </a:prstGeom>
        </p:spPr>
      </p:pic>
      <p:pic>
        <p:nvPicPr>
          <p:cNvPr id="6146" name="Picture 2" descr="C:\Users\Quang\AppData\Local\Temp\SNAGHTML66cd1f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1378" y="1310467"/>
            <a:ext cx="4285337" cy="5665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/>
          <p:cNvCxnSpPr/>
          <p:nvPr/>
        </p:nvCxnSpPr>
        <p:spPr>
          <a:xfrm flipV="1">
            <a:off x="4537539" y="2320119"/>
            <a:ext cx="855715" cy="13920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4042125" y="2907884"/>
            <a:ext cx="1328610" cy="185609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47677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TÓM TẮT BÀI HỌC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en-US" dirty="0"/>
              <a:t>Các </a:t>
            </a:r>
            <a:r>
              <a:rPr lang="en-US" altLang="en-US" dirty="0" err="1"/>
              <a:t>lệnh</a:t>
            </a:r>
            <a:r>
              <a:rPr lang="en-US" altLang="en-US" dirty="0"/>
              <a:t> </a:t>
            </a:r>
            <a:r>
              <a:rPr lang="en-US" altLang="en-US" dirty="0" err="1"/>
              <a:t>điều</a:t>
            </a:r>
            <a:r>
              <a:rPr lang="en-US" altLang="en-US" dirty="0"/>
              <a:t> </a:t>
            </a:r>
            <a:r>
              <a:rPr lang="en-US" altLang="en-US" dirty="0" err="1"/>
              <a:t>kiện</a:t>
            </a:r>
            <a:r>
              <a:rPr lang="en-US" altLang="en-US" dirty="0"/>
              <a:t> </a:t>
            </a:r>
            <a:r>
              <a:rPr lang="en-US" altLang="en-US" dirty="0" err="1"/>
              <a:t>cho</a:t>
            </a:r>
            <a:r>
              <a:rPr lang="en-US" altLang="en-US" dirty="0"/>
              <a:t> </a:t>
            </a:r>
            <a:r>
              <a:rPr lang="en-US" altLang="en-US" dirty="0" err="1"/>
              <a:t>phép</a:t>
            </a:r>
            <a:r>
              <a:rPr lang="en-US" altLang="en-US" dirty="0"/>
              <a:t> </a:t>
            </a:r>
            <a:r>
              <a:rPr lang="en-US" altLang="en-US" dirty="0" err="1"/>
              <a:t>chúng</a:t>
            </a:r>
            <a:r>
              <a:rPr lang="en-US" altLang="en-US" dirty="0"/>
              <a:t> ta </a:t>
            </a:r>
            <a:r>
              <a:rPr lang="en-US" altLang="en-US" dirty="0" err="1"/>
              <a:t>thay</a:t>
            </a:r>
            <a:r>
              <a:rPr lang="en-US" altLang="en-US" dirty="0"/>
              <a:t> </a:t>
            </a:r>
            <a:r>
              <a:rPr lang="en-US" altLang="en-US" dirty="0" err="1"/>
              <a:t>đổi</a:t>
            </a:r>
            <a:r>
              <a:rPr lang="en-US" altLang="en-US" dirty="0"/>
              <a:t> </a:t>
            </a:r>
            <a:r>
              <a:rPr lang="en-US" altLang="en-US" dirty="0" err="1"/>
              <a:t>luồng</a:t>
            </a:r>
            <a:r>
              <a:rPr lang="en-US" altLang="en-US" dirty="0"/>
              <a:t> </a:t>
            </a:r>
            <a:r>
              <a:rPr lang="en-US" altLang="en-US" dirty="0" err="1"/>
              <a:t>thực</a:t>
            </a:r>
            <a:r>
              <a:rPr lang="en-US" altLang="en-US" dirty="0"/>
              <a:t> </a:t>
            </a:r>
            <a:r>
              <a:rPr lang="en-US" altLang="en-US" dirty="0" err="1"/>
              <a:t>hiện</a:t>
            </a:r>
            <a:r>
              <a:rPr lang="en-US" altLang="en-US" dirty="0"/>
              <a:t> </a:t>
            </a:r>
            <a:r>
              <a:rPr lang="en-US" altLang="en-US" dirty="0" err="1"/>
              <a:t>của</a:t>
            </a:r>
            <a:r>
              <a:rPr lang="en-US" altLang="en-US" dirty="0"/>
              <a:t> </a:t>
            </a:r>
            <a:r>
              <a:rPr lang="en-US" altLang="en-US" dirty="0" err="1"/>
              <a:t>chương</a:t>
            </a:r>
            <a:r>
              <a:rPr lang="en-US" altLang="en-US" dirty="0"/>
              <a:t> </a:t>
            </a:r>
            <a:r>
              <a:rPr lang="en-US" altLang="en-US" dirty="0" err="1"/>
              <a:t>trình</a:t>
            </a:r>
            <a:endParaRPr lang="en-US" altLang="en-US" dirty="0" smtClean="0"/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en-US" dirty="0"/>
              <a:t>C </a:t>
            </a:r>
            <a:r>
              <a:rPr lang="en-US" altLang="en-US" dirty="0" err="1"/>
              <a:t>hỗ</a:t>
            </a:r>
            <a:r>
              <a:rPr lang="en-US" altLang="en-US" dirty="0"/>
              <a:t> </a:t>
            </a:r>
            <a:r>
              <a:rPr lang="en-US" altLang="en-US" dirty="0" err="1"/>
              <a:t>trợ</a:t>
            </a:r>
            <a:r>
              <a:rPr lang="en-US" altLang="en-US" dirty="0"/>
              <a:t> </a:t>
            </a:r>
            <a:r>
              <a:rPr lang="en-US" altLang="en-US" dirty="0" err="1"/>
              <a:t>hai</a:t>
            </a:r>
            <a:r>
              <a:rPr lang="en-US" altLang="en-US" dirty="0"/>
              <a:t> </a:t>
            </a:r>
            <a:r>
              <a:rPr lang="en-US" altLang="en-US" dirty="0" err="1"/>
              <a:t>dạng</a:t>
            </a:r>
            <a:r>
              <a:rPr lang="en-US" altLang="en-US" dirty="0"/>
              <a:t> </a:t>
            </a:r>
            <a:r>
              <a:rPr lang="en-US" altLang="en-US" dirty="0" err="1"/>
              <a:t>câu</a:t>
            </a:r>
            <a:r>
              <a:rPr lang="en-US" altLang="en-US" dirty="0"/>
              <a:t> </a:t>
            </a:r>
            <a:r>
              <a:rPr lang="en-US" altLang="en-US" dirty="0" err="1"/>
              <a:t>lệnh</a:t>
            </a:r>
            <a:r>
              <a:rPr lang="en-US" altLang="en-US" dirty="0"/>
              <a:t> </a:t>
            </a:r>
            <a:r>
              <a:rPr lang="en-US" altLang="en-US" dirty="0" err="1"/>
              <a:t>lựa</a:t>
            </a:r>
            <a:r>
              <a:rPr lang="en-US" altLang="en-US" dirty="0"/>
              <a:t> </a:t>
            </a:r>
            <a:r>
              <a:rPr lang="en-US" altLang="en-US" dirty="0" err="1"/>
              <a:t>chọn</a:t>
            </a:r>
            <a:r>
              <a:rPr lang="en-US" altLang="en-US" dirty="0"/>
              <a:t>: if </a:t>
            </a:r>
            <a:r>
              <a:rPr lang="en-US" altLang="en-US" dirty="0" err="1"/>
              <a:t>và</a:t>
            </a:r>
            <a:r>
              <a:rPr lang="en-US" altLang="en-US" dirty="0"/>
              <a:t> switch</a:t>
            </a: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en-US" dirty="0"/>
              <a:t>Các </a:t>
            </a:r>
            <a:r>
              <a:rPr lang="en-US" altLang="en-US" dirty="0" err="1"/>
              <a:t>lệnh</a:t>
            </a:r>
            <a:r>
              <a:rPr lang="en-US" altLang="en-US" dirty="0"/>
              <a:t> if </a:t>
            </a:r>
            <a:r>
              <a:rPr lang="en-US" altLang="en-US" dirty="0" err="1"/>
              <a:t>lồng</a:t>
            </a:r>
            <a:r>
              <a:rPr lang="en-US" altLang="en-US" dirty="0"/>
              <a:t> </a:t>
            </a:r>
            <a:r>
              <a:rPr lang="en-US" altLang="en-US" dirty="0" err="1"/>
              <a:t>nhau</a:t>
            </a:r>
            <a:r>
              <a:rPr lang="en-US" altLang="en-US" dirty="0"/>
              <a:t> </a:t>
            </a:r>
            <a:r>
              <a:rPr lang="en-US" altLang="en-US" dirty="0" err="1"/>
              <a:t>là</a:t>
            </a:r>
            <a:r>
              <a:rPr lang="en-US" altLang="en-US" dirty="0"/>
              <a:t> </a:t>
            </a:r>
            <a:r>
              <a:rPr lang="en-US" altLang="en-US" dirty="0" err="1"/>
              <a:t>lệnh</a:t>
            </a:r>
            <a:r>
              <a:rPr lang="en-US" altLang="en-US" dirty="0"/>
              <a:t> if </a:t>
            </a:r>
            <a:r>
              <a:rPr lang="en-US" altLang="en-US" dirty="0" err="1"/>
              <a:t>bên</a:t>
            </a:r>
            <a:r>
              <a:rPr lang="en-US" altLang="en-US" dirty="0"/>
              <a:t> </a:t>
            </a:r>
            <a:r>
              <a:rPr lang="en-US" altLang="en-US" dirty="0" err="1"/>
              <a:t>trong</a:t>
            </a:r>
            <a:r>
              <a:rPr lang="en-US" altLang="en-US" dirty="0"/>
              <a:t> </a:t>
            </a:r>
            <a:r>
              <a:rPr lang="en-US" altLang="en-US" dirty="0" err="1"/>
              <a:t>một</a:t>
            </a:r>
            <a:r>
              <a:rPr lang="en-US" altLang="en-US" dirty="0"/>
              <a:t> </a:t>
            </a:r>
            <a:r>
              <a:rPr lang="en-US" altLang="en-US" dirty="0" err="1"/>
              <a:t>lệnh</a:t>
            </a:r>
            <a:r>
              <a:rPr lang="en-US" altLang="en-US" dirty="0"/>
              <a:t> if </a:t>
            </a:r>
            <a:r>
              <a:rPr lang="en-US" altLang="en-US" dirty="0" err="1"/>
              <a:t>khác</a:t>
            </a:r>
            <a:endParaRPr lang="en-US" altLang="en-US" dirty="0"/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en-US" dirty="0" err="1"/>
              <a:t>Lệnh</a:t>
            </a:r>
            <a:r>
              <a:rPr lang="en-US" altLang="en-US" dirty="0"/>
              <a:t> switch </a:t>
            </a:r>
            <a:r>
              <a:rPr lang="en-US" altLang="en-US" dirty="0" err="1"/>
              <a:t>cho</a:t>
            </a:r>
            <a:r>
              <a:rPr lang="en-US" altLang="en-US" dirty="0"/>
              <a:t> </a:t>
            </a:r>
            <a:r>
              <a:rPr lang="en-US" altLang="en-US" dirty="0" err="1"/>
              <a:t>phép</a:t>
            </a:r>
            <a:r>
              <a:rPr lang="en-US" altLang="en-US" dirty="0"/>
              <a:t> </a:t>
            </a:r>
            <a:r>
              <a:rPr lang="en-US" altLang="en-US" dirty="0" err="1"/>
              <a:t>đưa</a:t>
            </a:r>
            <a:r>
              <a:rPr lang="en-US" altLang="en-US" dirty="0"/>
              <a:t> </a:t>
            </a:r>
            <a:r>
              <a:rPr lang="en-US" altLang="en-US" dirty="0" err="1"/>
              <a:t>ra</a:t>
            </a:r>
            <a:r>
              <a:rPr lang="en-US" altLang="en-US" dirty="0"/>
              <a:t> </a:t>
            </a:r>
            <a:r>
              <a:rPr lang="en-US" altLang="en-US" dirty="0" err="1"/>
              <a:t>quyết</a:t>
            </a:r>
            <a:r>
              <a:rPr lang="en-US" altLang="en-US" dirty="0"/>
              <a:t> </a:t>
            </a:r>
            <a:r>
              <a:rPr lang="en-US" altLang="en-US" dirty="0" err="1"/>
              <a:t>định</a:t>
            </a:r>
            <a:r>
              <a:rPr lang="en-US" altLang="en-US" dirty="0"/>
              <a:t> </a:t>
            </a:r>
            <a:r>
              <a:rPr lang="en-US" altLang="en-US" dirty="0" err="1"/>
              <a:t>có</a:t>
            </a:r>
            <a:r>
              <a:rPr lang="en-US" altLang="en-US" dirty="0"/>
              <a:t> </a:t>
            </a:r>
            <a:r>
              <a:rPr lang="en-US" altLang="en-US" dirty="0" err="1"/>
              <a:t>nhiều</a:t>
            </a:r>
            <a:r>
              <a:rPr lang="en-US" altLang="en-US" dirty="0"/>
              <a:t> </a:t>
            </a:r>
            <a:r>
              <a:rPr lang="en-US" altLang="en-US" dirty="0" err="1"/>
              <a:t>lựa</a:t>
            </a:r>
            <a:r>
              <a:rPr lang="en-US" altLang="en-US" dirty="0"/>
              <a:t> </a:t>
            </a:r>
            <a:r>
              <a:rPr lang="en-US" altLang="en-US" dirty="0" err="1"/>
              <a:t>chọn</a:t>
            </a:r>
            <a:r>
              <a:rPr lang="en-US" altLang="en-US" dirty="0"/>
              <a:t>, </a:t>
            </a:r>
            <a:r>
              <a:rPr lang="en-US" altLang="en-US" dirty="0" err="1"/>
              <a:t>nó</a:t>
            </a:r>
            <a:r>
              <a:rPr lang="en-US" altLang="en-US" dirty="0"/>
              <a:t> </a:t>
            </a:r>
            <a:r>
              <a:rPr lang="en-US" altLang="en-US" dirty="0" err="1"/>
              <a:t>kiểm</a:t>
            </a:r>
            <a:r>
              <a:rPr lang="en-US" altLang="en-US" dirty="0"/>
              <a:t> </a:t>
            </a:r>
            <a:r>
              <a:rPr lang="en-US" altLang="en-US" dirty="0" err="1"/>
              <a:t>tra</a:t>
            </a:r>
            <a:r>
              <a:rPr lang="en-US" altLang="en-US" dirty="0"/>
              <a:t> </a:t>
            </a:r>
            <a:r>
              <a:rPr lang="en-US" altLang="en-US" dirty="0" err="1"/>
              <a:t>giá</a:t>
            </a:r>
            <a:r>
              <a:rPr lang="en-US" altLang="en-US" dirty="0"/>
              <a:t> </a:t>
            </a:r>
            <a:r>
              <a:rPr lang="en-US" altLang="en-US" dirty="0" err="1"/>
              <a:t>trị</a:t>
            </a:r>
            <a:r>
              <a:rPr lang="en-US" altLang="en-US" dirty="0"/>
              <a:t> </a:t>
            </a:r>
            <a:r>
              <a:rPr lang="en-US" altLang="en-US" dirty="0" err="1"/>
              <a:t>của</a:t>
            </a:r>
            <a:r>
              <a:rPr lang="en-US" altLang="en-US" dirty="0"/>
              <a:t> </a:t>
            </a:r>
            <a:r>
              <a:rPr lang="en-US" altLang="en-US" dirty="0" err="1"/>
              <a:t>biểu</a:t>
            </a:r>
            <a:r>
              <a:rPr lang="en-US" altLang="en-US" dirty="0"/>
              <a:t> </a:t>
            </a:r>
            <a:r>
              <a:rPr lang="en-US" altLang="en-US" dirty="0" err="1"/>
              <a:t>thức</a:t>
            </a:r>
            <a:r>
              <a:rPr lang="en-US" altLang="en-US" dirty="0"/>
              <a:t> </a:t>
            </a:r>
            <a:r>
              <a:rPr lang="en-US" altLang="en-US" dirty="0" err="1"/>
              <a:t>điều</a:t>
            </a:r>
            <a:r>
              <a:rPr lang="en-US" altLang="en-US" dirty="0"/>
              <a:t> </a:t>
            </a:r>
            <a:r>
              <a:rPr lang="en-US" altLang="en-US" dirty="0" err="1"/>
              <a:t>kiện</a:t>
            </a:r>
            <a:r>
              <a:rPr lang="en-US" altLang="en-US" dirty="0"/>
              <a:t> </a:t>
            </a:r>
            <a:r>
              <a:rPr lang="en-US" altLang="en-US" dirty="0" err="1"/>
              <a:t>trong</a:t>
            </a:r>
            <a:r>
              <a:rPr lang="en-US" altLang="en-US" dirty="0"/>
              <a:t> </a:t>
            </a:r>
            <a:r>
              <a:rPr lang="en-US" altLang="en-US" dirty="0" err="1"/>
              <a:t>một</a:t>
            </a:r>
            <a:r>
              <a:rPr lang="en-US" altLang="en-US" dirty="0"/>
              <a:t> </a:t>
            </a:r>
            <a:r>
              <a:rPr lang="en-US" altLang="en-US" dirty="0" err="1"/>
              <a:t>danh</a:t>
            </a:r>
            <a:r>
              <a:rPr lang="en-US" altLang="en-US" dirty="0"/>
              <a:t> </a:t>
            </a:r>
            <a:r>
              <a:rPr lang="en-US" altLang="en-US" dirty="0" err="1"/>
              <a:t>sách</a:t>
            </a:r>
            <a:r>
              <a:rPr lang="en-US" altLang="en-US" dirty="0"/>
              <a:t> </a:t>
            </a:r>
            <a:r>
              <a:rPr lang="en-US" altLang="en-US" dirty="0" err="1"/>
              <a:t>các</a:t>
            </a:r>
            <a:r>
              <a:rPr lang="en-US" altLang="en-US" dirty="0"/>
              <a:t> </a:t>
            </a:r>
            <a:r>
              <a:rPr lang="en-US" altLang="en-US" dirty="0" err="1"/>
              <a:t>hằng</a:t>
            </a:r>
            <a:r>
              <a:rPr lang="en-US" altLang="en-US" dirty="0"/>
              <a:t>. </a:t>
            </a:r>
            <a:r>
              <a:rPr lang="en-US" altLang="en-US" dirty="0" err="1"/>
              <a:t>Nếu</a:t>
            </a:r>
            <a:r>
              <a:rPr lang="en-US" altLang="en-US" dirty="0"/>
              <a:t> </a:t>
            </a:r>
            <a:r>
              <a:rPr lang="en-US" altLang="en-US" dirty="0" err="1"/>
              <a:t>có</a:t>
            </a:r>
            <a:r>
              <a:rPr lang="en-US" altLang="en-US" dirty="0"/>
              <a:t>, </a:t>
            </a:r>
            <a:r>
              <a:rPr lang="en-US" altLang="en-US" dirty="0" err="1"/>
              <a:t>chương</a:t>
            </a:r>
            <a:r>
              <a:rPr lang="en-US" altLang="en-US" dirty="0"/>
              <a:t> </a:t>
            </a:r>
            <a:r>
              <a:rPr lang="en-US" altLang="en-US" dirty="0" err="1"/>
              <a:t>trình</a:t>
            </a:r>
            <a:r>
              <a:rPr lang="en-US" altLang="en-US" dirty="0"/>
              <a:t> </a:t>
            </a:r>
            <a:r>
              <a:rPr lang="en-US" altLang="en-US" dirty="0" err="1"/>
              <a:t>chuyển</a:t>
            </a:r>
            <a:r>
              <a:rPr lang="en-US" altLang="en-US" dirty="0"/>
              <a:t> </a:t>
            </a:r>
            <a:r>
              <a:rPr lang="en-US" altLang="en-US" dirty="0" err="1"/>
              <a:t>đến</a:t>
            </a:r>
            <a:r>
              <a:rPr lang="en-US" altLang="en-US" dirty="0"/>
              <a:t> </a:t>
            </a:r>
            <a:r>
              <a:rPr lang="en-US" altLang="en-US" dirty="0" err="1"/>
              <a:t>phần</a:t>
            </a:r>
            <a:r>
              <a:rPr lang="en-US" altLang="en-US" dirty="0"/>
              <a:t> </a:t>
            </a:r>
            <a:r>
              <a:rPr lang="en-US" altLang="en-US" dirty="0" err="1"/>
              <a:t>đó</a:t>
            </a:r>
            <a:r>
              <a:rPr lang="en-US" altLang="en-US" dirty="0"/>
              <a:t> </a:t>
            </a:r>
            <a:r>
              <a:rPr lang="en-US" altLang="en-US" dirty="0" err="1"/>
              <a:t>để</a:t>
            </a:r>
            <a:r>
              <a:rPr lang="en-US" altLang="en-US" dirty="0"/>
              <a:t> </a:t>
            </a:r>
            <a:r>
              <a:rPr lang="en-US" altLang="en-US" dirty="0" err="1"/>
              <a:t>thực</a:t>
            </a:r>
            <a:r>
              <a:rPr lang="en-US" altLang="en-US" dirty="0"/>
              <a:t> </a:t>
            </a:r>
            <a:r>
              <a:rPr lang="en-US" altLang="en-US" dirty="0" err="1"/>
              <a:t>hiện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/>
              <a:t>Logic Building and Elementary Programming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SzPct val="25000"/>
            </a:pPr>
            <a:fld id="{00000000-1234-1234-1234-123412341234}" type="slidenum">
              <a:rPr lang="en-US" smtClean="0">
                <a:ea typeface="Calibri"/>
                <a:cs typeface="Calibri"/>
                <a:sym typeface="Calibri"/>
              </a:rPr>
              <a:pPr>
                <a:buSzPct val="25000"/>
              </a:pPr>
              <a:t>15</a:t>
            </a:fld>
            <a:endParaRPr lang="en-US"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51350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/>
          </a:blip>
          <a:stretch>
            <a:fillRect l="-999" r="-999"/>
          </a:stretch>
        </a:blip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/>
        </p:nvSpPr>
        <p:spPr>
          <a:xfrm>
            <a:off x="2272372" y="2103240"/>
            <a:ext cx="5695970" cy="80227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4000" b="1" dirty="0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rPr>
              <a:t>THANK FOR </a:t>
            </a:r>
            <a:r>
              <a:rPr lang="en-US" sz="4000" b="1" dirty="0" smtClean="0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rPr>
              <a:t>WATCH!</a:t>
            </a:r>
            <a:endParaRPr lang="en-US" sz="4000" b="1" dirty="0">
              <a:solidFill>
                <a:srgbClr val="3A383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/>
              <a:t>Logic Building and Elementary Programming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16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MỤC TIÊU</a:t>
            </a:r>
            <a:endParaRPr lang="en-US"/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1013534976"/>
              </p:ext>
            </p:extLst>
          </p:nvPr>
        </p:nvGraphicFramePr>
        <p:xfrm>
          <a:off x="419100" y="1007534"/>
          <a:ext cx="9387840" cy="59930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/>
              <a:t>Logic Building and Elementary Programming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SzPct val="25000"/>
            </a:pPr>
            <a:fld id="{00000000-1234-1234-1234-123412341234}" type="slidenum">
              <a:rPr lang="en-US" smtClean="0">
                <a:ea typeface="Calibri"/>
                <a:cs typeface="Calibri"/>
                <a:sym typeface="Calibri"/>
              </a:rPr>
              <a:pPr>
                <a:buSzPct val="25000"/>
              </a:pPr>
              <a:t>2</a:t>
            </a:fld>
            <a:endParaRPr lang="en-US"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94521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CÂU LỆNH ĐIỀU KIỆN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en-US" dirty="0"/>
              <a:t>Các </a:t>
            </a:r>
            <a:r>
              <a:rPr lang="en-US" altLang="en-US" dirty="0" err="1"/>
              <a:t>câu</a:t>
            </a:r>
            <a:r>
              <a:rPr lang="en-US" altLang="en-US" dirty="0"/>
              <a:t> </a:t>
            </a:r>
            <a:r>
              <a:rPr lang="en-US" altLang="en-US" dirty="0" err="1"/>
              <a:t>lệnh</a:t>
            </a:r>
            <a:r>
              <a:rPr lang="en-US" altLang="en-US" dirty="0"/>
              <a:t> </a:t>
            </a:r>
            <a:r>
              <a:rPr lang="en-US" altLang="en-US" dirty="0" err="1"/>
              <a:t>điều</a:t>
            </a:r>
            <a:r>
              <a:rPr lang="en-US" altLang="en-US" dirty="0"/>
              <a:t> </a:t>
            </a:r>
            <a:r>
              <a:rPr lang="en-US" altLang="en-US" dirty="0" err="1"/>
              <a:t>kiện</a:t>
            </a:r>
            <a:r>
              <a:rPr lang="en-US" altLang="en-US" dirty="0"/>
              <a:t> </a:t>
            </a:r>
            <a:r>
              <a:rPr lang="en-US" altLang="en-US" dirty="0" err="1"/>
              <a:t>cho</a:t>
            </a:r>
            <a:r>
              <a:rPr lang="en-US" altLang="en-US" dirty="0"/>
              <a:t> </a:t>
            </a:r>
            <a:r>
              <a:rPr lang="en-US" altLang="en-US" dirty="0" err="1"/>
              <a:t>phép</a:t>
            </a:r>
            <a:r>
              <a:rPr lang="en-US" altLang="en-US" dirty="0"/>
              <a:t> </a:t>
            </a:r>
            <a:r>
              <a:rPr lang="en-US" altLang="en-US" dirty="0" err="1"/>
              <a:t>chúng</a:t>
            </a:r>
            <a:r>
              <a:rPr lang="en-US" altLang="en-US" dirty="0"/>
              <a:t> ta </a:t>
            </a:r>
            <a:r>
              <a:rPr lang="en-US" altLang="en-US" dirty="0" err="1"/>
              <a:t>thay</a:t>
            </a:r>
            <a:r>
              <a:rPr lang="en-US" altLang="en-US" dirty="0"/>
              <a:t> </a:t>
            </a:r>
            <a:r>
              <a:rPr lang="en-US" altLang="en-US" dirty="0" err="1"/>
              <a:t>đổi</a:t>
            </a:r>
            <a:r>
              <a:rPr lang="en-US" altLang="en-US" dirty="0"/>
              <a:t> </a:t>
            </a:r>
            <a:r>
              <a:rPr lang="en-US" altLang="en-US" dirty="0" err="1"/>
              <a:t>hướng</a:t>
            </a:r>
            <a:r>
              <a:rPr lang="en-US" altLang="en-US" dirty="0"/>
              <a:t> </a:t>
            </a:r>
            <a:r>
              <a:rPr lang="en-US" altLang="en-US" dirty="0" err="1"/>
              <a:t>thực</a:t>
            </a:r>
            <a:r>
              <a:rPr lang="en-US" altLang="en-US" dirty="0"/>
              <a:t> </a:t>
            </a:r>
            <a:r>
              <a:rPr lang="en-US" altLang="en-US" dirty="0" err="1"/>
              <a:t>hiện</a:t>
            </a:r>
            <a:r>
              <a:rPr lang="en-US" altLang="en-US" dirty="0"/>
              <a:t> </a:t>
            </a:r>
            <a:r>
              <a:rPr lang="en-US" altLang="en-US" dirty="0" err="1"/>
              <a:t>của</a:t>
            </a:r>
            <a:r>
              <a:rPr lang="en-US" altLang="en-US" dirty="0"/>
              <a:t> </a:t>
            </a:r>
            <a:r>
              <a:rPr lang="en-US" altLang="en-US" dirty="0" err="1"/>
              <a:t>chương</a:t>
            </a:r>
            <a:r>
              <a:rPr lang="en-US" altLang="en-US" dirty="0"/>
              <a:t> </a:t>
            </a:r>
            <a:r>
              <a:rPr lang="en-US" altLang="en-US" dirty="0" err="1" smtClean="0"/>
              <a:t>trình</a:t>
            </a:r>
            <a:endParaRPr lang="en-US" altLang="en-US" dirty="0" smtClean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en-US" dirty="0" err="1"/>
              <a:t>Một</a:t>
            </a:r>
            <a:r>
              <a:rPr lang="en-US" altLang="en-US" dirty="0"/>
              <a:t> </a:t>
            </a:r>
            <a:r>
              <a:rPr lang="en-US" altLang="en-US" dirty="0" err="1"/>
              <a:t>câu</a:t>
            </a:r>
            <a:r>
              <a:rPr lang="en-US" altLang="en-US" dirty="0"/>
              <a:t> </a:t>
            </a:r>
            <a:r>
              <a:rPr lang="en-US" altLang="en-US" dirty="0" err="1"/>
              <a:t>lệnh</a:t>
            </a:r>
            <a:r>
              <a:rPr lang="en-US" altLang="en-US" dirty="0"/>
              <a:t> </a:t>
            </a:r>
            <a:r>
              <a:rPr lang="en-US" altLang="en-US" dirty="0" err="1"/>
              <a:t>điều</a:t>
            </a:r>
            <a:r>
              <a:rPr lang="en-US" altLang="en-US" dirty="0"/>
              <a:t> </a:t>
            </a:r>
            <a:r>
              <a:rPr lang="en-US" altLang="en-US" dirty="0" err="1"/>
              <a:t>kiện</a:t>
            </a:r>
            <a:r>
              <a:rPr lang="en-US" altLang="en-US" dirty="0"/>
              <a:t> </a:t>
            </a:r>
            <a:r>
              <a:rPr lang="en-US" altLang="en-US" dirty="0" err="1"/>
              <a:t>trả</a:t>
            </a:r>
            <a:r>
              <a:rPr lang="en-US" altLang="en-US" dirty="0"/>
              <a:t> </a:t>
            </a:r>
            <a:r>
              <a:rPr lang="en-US" altLang="en-US" dirty="0" err="1"/>
              <a:t>về</a:t>
            </a:r>
            <a:r>
              <a:rPr lang="en-US" altLang="en-US" dirty="0"/>
              <a:t> </a:t>
            </a:r>
            <a:r>
              <a:rPr lang="en-US" altLang="en-US" dirty="0" err="1"/>
              <a:t>giá</a:t>
            </a:r>
            <a:r>
              <a:rPr lang="en-US" altLang="en-US" dirty="0"/>
              <a:t> </a:t>
            </a:r>
            <a:r>
              <a:rPr lang="en-US" altLang="en-US" dirty="0" err="1"/>
              <a:t>trị</a:t>
            </a:r>
            <a:r>
              <a:rPr lang="en-US" altLang="en-US" dirty="0"/>
              <a:t> </a:t>
            </a:r>
            <a:r>
              <a:rPr lang="en-US" altLang="en-US" dirty="0" err="1"/>
              <a:t>đúng</a:t>
            </a:r>
            <a:r>
              <a:rPr lang="en-US" altLang="en-US" dirty="0"/>
              <a:t> </a:t>
            </a:r>
            <a:r>
              <a:rPr lang="en-US" altLang="en-US" dirty="0" err="1"/>
              <a:t>hoặc</a:t>
            </a:r>
            <a:r>
              <a:rPr lang="en-US" altLang="en-US" dirty="0"/>
              <a:t> </a:t>
            </a:r>
            <a:r>
              <a:rPr lang="en-US" altLang="en-US" dirty="0" err="1" smtClean="0"/>
              <a:t>sai</a:t>
            </a:r>
            <a:endParaRPr lang="en-US" altLang="en-US" dirty="0" smtClean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en-US" dirty="0">
                <a:cs typeface="Times New Roman" panose="02020603050405020304" pitchFamily="18" charset="0"/>
              </a:rPr>
              <a:t>Ví </a:t>
            </a:r>
            <a:r>
              <a:rPr lang="en-US" altLang="en-US" dirty="0" err="1">
                <a:cs typeface="Times New Roman" panose="02020603050405020304" pitchFamily="18" charset="0"/>
              </a:rPr>
              <a:t>dụ</a:t>
            </a:r>
            <a:r>
              <a:rPr lang="en-US" altLang="en-US" dirty="0">
                <a:cs typeface="Times New Roman" panose="02020603050405020304" pitchFamily="18" charset="0"/>
              </a:rPr>
              <a:t>: </a:t>
            </a:r>
            <a:r>
              <a:rPr lang="en-US" altLang="en-US" dirty="0" err="1">
                <a:cs typeface="Times New Roman" panose="02020603050405020304" pitchFamily="18" charset="0"/>
              </a:rPr>
              <a:t>Để</a:t>
            </a:r>
            <a:r>
              <a:rPr lang="en-US" altLang="en-US" dirty="0"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cs typeface="Times New Roman" panose="02020603050405020304" pitchFamily="18" charset="0"/>
              </a:rPr>
              <a:t>xác</a:t>
            </a:r>
            <a:r>
              <a:rPr lang="en-US" altLang="en-US" dirty="0"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cs typeface="Times New Roman" panose="02020603050405020304" pitchFamily="18" charset="0"/>
              </a:rPr>
              <a:t>định</a:t>
            </a:r>
            <a:r>
              <a:rPr lang="en-US" altLang="en-US" dirty="0"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cs typeface="Times New Roman" panose="02020603050405020304" pitchFamily="18" charset="0"/>
              </a:rPr>
              <a:t>một</a:t>
            </a:r>
            <a:r>
              <a:rPr lang="en-US" altLang="en-US" dirty="0"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cs typeface="Times New Roman" panose="02020603050405020304" pitchFamily="18" charset="0"/>
              </a:rPr>
              <a:t>số</a:t>
            </a:r>
            <a:r>
              <a:rPr lang="en-US" altLang="en-US" dirty="0"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cs typeface="Times New Roman" panose="02020603050405020304" pitchFamily="18" charset="0"/>
              </a:rPr>
              <a:t>là</a:t>
            </a:r>
            <a:r>
              <a:rPr lang="en-US" altLang="en-US" dirty="0"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cs typeface="Times New Roman" panose="02020603050405020304" pitchFamily="18" charset="0"/>
              </a:rPr>
              <a:t>số</a:t>
            </a:r>
            <a:r>
              <a:rPr lang="en-US" altLang="en-US" dirty="0"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cs typeface="Times New Roman" panose="02020603050405020304" pitchFamily="18" charset="0"/>
              </a:rPr>
              <a:t>chẵn</a:t>
            </a:r>
            <a:r>
              <a:rPr lang="en-US" altLang="en-US" dirty="0">
                <a:cs typeface="Times New Roman" panose="02020603050405020304" pitchFamily="18" charset="0"/>
              </a:rPr>
              <a:t> hay </a:t>
            </a:r>
            <a:r>
              <a:rPr lang="en-US" altLang="en-US" dirty="0" err="1">
                <a:cs typeface="Times New Roman" panose="02020603050405020304" pitchFamily="18" charset="0"/>
              </a:rPr>
              <a:t>số</a:t>
            </a:r>
            <a:r>
              <a:rPr lang="en-US" altLang="en-US" dirty="0"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cs typeface="Times New Roman" panose="02020603050405020304" pitchFamily="18" charset="0"/>
              </a:rPr>
              <a:t>lẻ</a:t>
            </a:r>
            <a:r>
              <a:rPr lang="en-US" altLang="en-US" dirty="0"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cs typeface="Times New Roman" panose="02020603050405020304" pitchFamily="18" charset="0"/>
              </a:rPr>
              <a:t>chúng</a:t>
            </a:r>
            <a:r>
              <a:rPr lang="en-US" altLang="en-US" dirty="0">
                <a:cs typeface="Times New Roman" panose="02020603050405020304" pitchFamily="18" charset="0"/>
              </a:rPr>
              <a:t> ta </a:t>
            </a:r>
            <a:r>
              <a:rPr lang="en-US" altLang="en-US" dirty="0" err="1">
                <a:cs typeface="Times New Roman" panose="02020603050405020304" pitchFamily="18" charset="0"/>
              </a:rPr>
              <a:t>tiến</a:t>
            </a:r>
            <a:r>
              <a:rPr lang="en-US" altLang="en-US" dirty="0"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cs typeface="Times New Roman" panose="02020603050405020304" pitchFamily="18" charset="0"/>
              </a:rPr>
              <a:t>hành</a:t>
            </a:r>
            <a:r>
              <a:rPr lang="en-US" altLang="en-US" dirty="0"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cs typeface="Times New Roman" panose="02020603050405020304" pitchFamily="18" charset="0"/>
              </a:rPr>
              <a:t>như</a:t>
            </a:r>
            <a:r>
              <a:rPr lang="en-US" altLang="en-US" dirty="0"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cs typeface="Times New Roman" panose="02020603050405020304" pitchFamily="18" charset="0"/>
              </a:rPr>
              <a:t>sau</a:t>
            </a:r>
            <a:r>
              <a:rPr lang="en-US" altLang="en-US" dirty="0">
                <a:cs typeface="Times New Roman" panose="02020603050405020304" pitchFamily="18" charset="0"/>
              </a:rPr>
              <a:t> </a:t>
            </a:r>
            <a:r>
              <a:rPr lang="en-US" altLang="en-US" dirty="0" smtClean="0">
                <a:cs typeface="Times New Roman" panose="02020603050405020304" pitchFamily="18" charset="0"/>
              </a:rPr>
              <a:t>: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en-US" dirty="0" err="1">
                <a:cs typeface="Times New Roman" panose="02020603050405020304" pitchFamily="18" charset="0"/>
              </a:rPr>
              <a:t>Nhập</a:t>
            </a:r>
            <a:r>
              <a:rPr lang="en-US" altLang="en-US" dirty="0"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cs typeface="Times New Roman" panose="02020603050405020304" pitchFamily="18" charset="0"/>
              </a:rPr>
              <a:t>vào</a:t>
            </a:r>
            <a:r>
              <a:rPr lang="en-US" altLang="en-US" dirty="0"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cs typeface="Times New Roman" panose="02020603050405020304" pitchFamily="18" charset="0"/>
              </a:rPr>
              <a:t>một</a:t>
            </a:r>
            <a:r>
              <a:rPr lang="en-US" altLang="en-US" dirty="0"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cs typeface="Times New Roman" panose="02020603050405020304" pitchFamily="18" charset="0"/>
              </a:rPr>
              <a:t>số</a:t>
            </a:r>
            <a:endParaRPr lang="en-US" altLang="en-US" dirty="0" smtClean="0"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en-US" dirty="0">
                <a:cs typeface="Times New Roman" panose="02020603050405020304" pitchFamily="18" charset="0"/>
              </a:rPr>
              <a:t>Chia </a:t>
            </a:r>
            <a:r>
              <a:rPr lang="en-US" altLang="en-US" dirty="0" err="1">
                <a:cs typeface="Times New Roman" panose="02020603050405020304" pitchFamily="18" charset="0"/>
              </a:rPr>
              <a:t>số</a:t>
            </a:r>
            <a:r>
              <a:rPr lang="en-US" altLang="en-US" dirty="0"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cs typeface="Times New Roman" panose="02020603050405020304" pitchFamily="18" charset="0"/>
              </a:rPr>
              <a:t>đó</a:t>
            </a:r>
            <a:r>
              <a:rPr lang="en-US" altLang="en-US" dirty="0"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cs typeface="Times New Roman" panose="02020603050405020304" pitchFamily="18" charset="0"/>
              </a:rPr>
              <a:t>cho</a:t>
            </a:r>
            <a:r>
              <a:rPr lang="en-US" altLang="en-US" dirty="0">
                <a:cs typeface="Times New Roman" panose="02020603050405020304" pitchFamily="18" charset="0"/>
              </a:rPr>
              <a:t> 2 </a:t>
            </a:r>
            <a:r>
              <a:rPr lang="en-US" altLang="en-US" dirty="0" err="1">
                <a:cs typeface="Times New Roman" panose="02020603050405020304" pitchFamily="18" charset="0"/>
              </a:rPr>
              <a:t>để</a:t>
            </a:r>
            <a:r>
              <a:rPr lang="en-US" altLang="en-US" dirty="0"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cs typeface="Times New Roman" panose="02020603050405020304" pitchFamily="18" charset="0"/>
              </a:rPr>
              <a:t>xác</a:t>
            </a:r>
            <a:r>
              <a:rPr lang="en-US" altLang="en-US" dirty="0"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cs typeface="Times New Roman" panose="02020603050405020304" pitchFamily="18" charset="0"/>
              </a:rPr>
              <a:t>định</a:t>
            </a:r>
            <a:r>
              <a:rPr lang="en-US" altLang="en-US" dirty="0"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cs typeface="Times New Roman" panose="02020603050405020304" pitchFamily="18" charset="0"/>
              </a:rPr>
              <a:t>số</a:t>
            </a:r>
            <a:r>
              <a:rPr lang="en-US" altLang="en-US" dirty="0"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cs typeface="Times New Roman" panose="02020603050405020304" pitchFamily="18" charset="0"/>
              </a:rPr>
              <a:t>dư</a:t>
            </a:r>
            <a:endParaRPr lang="en-US" altLang="en-US" dirty="0" smtClean="0"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en-US" dirty="0" err="1">
                <a:cs typeface="Times New Roman" panose="02020603050405020304" pitchFamily="18" charset="0"/>
              </a:rPr>
              <a:t>Nếu</a:t>
            </a:r>
            <a:r>
              <a:rPr lang="en-US" altLang="en-US" dirty="0"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cs typeface="Times New Roman" panose="02020603050405020304" pitchFamily="18" charset="0"/>
              </a:rPr>
              <a:t>số</a:t>
            </a:r>
            <a:r>
              <a:rPr lang="en-US" altLang="en-US" dirty="0"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cs typeface="Times New Roman" panose="02020603050405020304" pitchFamily="18" charset="0"/>
              </a:rPr>
              <a:t>dư</a:t>
            </a:r>
            <a:r>
              <a:rPr lang="en-US" altLang="en-US" dirty="0"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cs typeface="Times New Roman" panose="02020603050405020304" pitchFamily="18" charset="0"/>
              </a:rPr>
              <a:t>là</a:t>
            </a:r>
            <a:r>
              <a:rPr lang="en-US" altLang="en-US" dirty="0">
                <a:cs typeface="Times New Roman" panose="02020603050405020304" pitchFamily="18" charset="0"/>
              </a:rPr>
              <a:t> 0, </a:t>
            </a:r>
            <a:r>
              <a:rPr lang="en-US" altLang="en-US" dirty="0" err="1">
                <a:cs typeface="Times New Roman" panose="02020603050405020304" pitchFamily="18" charset="0"/>
              </a:rPr>
              <a:t>số</a:t>
            </a:r>
            <a:r>
              <a:rPr lang="en-US" altLang="en-US" dirty="0"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cs typeface="Times New Roman" panose="02020603050405020304" pitchFamily="18" charset="0"/>
              </a:rPr>
              <a:t>đó</a:t>
            </a:r>
            <a:r>
              <a:rPr lang="en-US" altLang="en-US" dirty="0"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cs typeface="Times New Roman" panose="02020603050405020304" pitchFamily="18" charset="0"/>
              </a:rPr>
              <a:t>là</a:t>
            </a:r>
            <a:r>
              <a:rPr lang="en-US" altLang="en-US" dirty="0">
                <a:cs typeface="Times New Roman" panose="02020603050405020304" pitchFamily="18" charset="0"/>
              </a:rPr>
              <a:t> “SỐ CHẴN</a:t>
            </a:r>
            <a:r>
              <a:rPr lang="en-US" altLang="en-US" dirty="0" smtClean="0">
                <a:cs typeface="Times New Roman" panose="02020603050405020304" pitchFamily="18" charset="0"/>
              </a:rPr>
              <a:t>”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en-US" dirty="0" err="1">
                <a:cs typeface="Times New Roman" panose="02020603050405020304" pitchFamily="18" charset="0"/>
              </a:rPr>
              <a:t>Ngược</a:t>
            </a:r>
            <a:r>
              <a:rPr lang="en-US" altLang="en-US" dirty="0"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cs typeface="Times New Roman" panose="02020603050405020304" pitchFamily="18" charset="0"/>
              </a:rPr>
              <a:t>lại</a:t>
            </a:r>
            <a:r>
              <a:rPr lang="en-US" altLang="en-US" dirty="0"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cs typeface="Times New Roman" panose="02020603050405020304" pitchFamily="18" charset="0"/>
              </a:rPr>
              <a:t>số</a:t>
            </a:r>
            <a:r>
              <a:rPr lang="en-US" altLang="en-US" dirty="0"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cs typeface="Times New Roman" panose="02020603050405020304" pitchFamily="18" charset="0"/>
              </a:rPr>
              <a:t>dư</a:t>
            </a:r>
            <a:r>
              <a:rPr lang="en-US" altLang="en-US" dirty="0"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cs typeface="Times New Roman" panose="02020603050405020304" pitchFamily="18" charset="0"/>
              </a:rPr>
              <a:t>không</a:t>
            </a:r>
            <a:r>
              <a:rPr lang="en-US" altLang="en-US" dirty="0"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cs typeface="Times New Roman" panose="02020603050405020304" pitchFamily="18" charset="0"/>
              </a:rPr>
              <a:t>bằng</a:t>
            </a:r>
            <a:r>
              <a:rPr lang="en-US" altLang="en-US" dirty="0">
                <a:cs typeface="Times New Roman" panose="02020603050405020304" pitchFamily="18" charset="0"/>
              </a:rPr>
              <a:t> 0, </a:t>
            </a:r>
            <a:r>
              <a:rPr lang="en-US" altLang="en-US" dirty="0" err="1">
                <a:cs typeface="Times New Roman" panose="02020603050405020304" pitchFamily="18" charset="0"/>
              </a:rPr>
              <a:t>số</a:t>
            </a:r>
            <a:r>
              <a:rPr lang="en-US" altLang="en-US" dirty="0"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cs typeface="Times New Roman" panose="02020603050405020304" pitchFamily="18" charset="0"/>
              </a:rPr>
              <a:t>đó</a:t>
            </a:r>
            <a:r>
              <a:rPr lang="en-US" altLang="en-US" dirty="0"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cs typeface="Times New Roman" panose="02020603050405020304" pitchFamily="18" charset="0"/>
              </a:rPr>
              <a:t>là</a:t>
            </a:r>
            <a:r>
              <a:rPr lang="en-US" altLang="en-US" dirty="0">
                <a:cs typeface="Times New Roman" panose="02020603050405020304" pitchFamily="18" charset="0"/>
              </a:rPr>
              <a:t> “SỐ LẺ”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/>
              <a:t>Logic Building and Elementary Programming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SzPct val="25000"/>
            </a:pPr>
            <a:fld id="{00000000-1234-1234-1234-123412341234}" type="slidenum">
              <a:rPr lang="en-US" smtClean="0">
                <a:ea typeface="Calibri"/>
                <a:cs typeface="Calibri"/>
                <a:sym typeface="Calibri"/>
              </a:rPr>
              <a:pPr>
                <a:buSzPct val="25000"/>
              </a:pPr>
              <a:t>3</a:t>
            </a:fld>
            <a:endParaRPr lang="en-US"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009367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CÁC CẤU TRÚC LỰA CHỌN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7800" indent="0">
              <a:buNone/>
            </a:pPr>
            <a:r>
              <a:rPr lang="en-US" dirty="0" smtClean="0"/>
              <a:t>C </a:t>
            </a:r>
            <a:r>
              <a:rPr lang="en-US" dirty="0" err="1" smtClean="0"/>
              <a:t>cung</a:t>
            </a:r>
            <a:r>
              <a:rPr lang="en-US" dirty="0" smtClean="0"/>
              <a:t> </a:t>
            </a:r>
            <a:r>
              <a:rPr lang="en-US" dirty="0" err="1" smtClean="0"/>
              <a:t>cấp</a:t>
            </a:r>
            <a:r>
              <a:rPr lang="en-US" dirty="0" smtClean="0"/>
              <a:t> </a:t>
            </a:r>
            <a:r>
              <a:rPr lang="en-US" dirty="0" err="1" smtClean="0"/>
              <a:t>hai</a:t>
            </a:r>
            <a:r>
              <a:rPr lang="en-US" dirty="0" smtClean="0"/>
              <a:t> </a:t>
            </a:r>
            <a:r>
              <a:rPr lang="en-US" dirty="0" err="1" smtClean="0"/>
              <a:t>dạng</a:t>
            </a:r>
            <a:r>
              <a:rPr lang="en-US" dirty="0" smtClean="0"/>
              <a:t> </a:t>
            </a:r>
            <a:r>
              <a:rPr lang="en-US" dirty="0" err="1" smtClean="0"/>
              <a:t>câu</a:t>
            </a:r>
            <a:r>
              <a:rPr lang="en-US" dirty="0" smtClean="0"/>
              <a:t> </a:t>
            </a:r>
            <a:r>
              <a:rPr lang="en-US" dirty="0" err="1" smtClean="0"/>
              <a:t>lệnh</a:t>
            </a:r>
            <a:r>
              <a:rPr lang="en-US" dirty="0" smtClean="0"/>
              <a:t> </a:t>
            </a:r>
            <a:r>
              <a:rPr lang="en-US" dirty="0" err="1" smtClean="0"/>
              <a:t>lựa</a:t>
            </a:r>
            <a:r>
              <a:rPr lang="en-US" dirty="0" smtClean="0"/>
              <a:t> </a:t>
            </a:r>
            <a:r>
              <a:rPr lang="en-US" dirty="0" err="1" smtClean="0"/>
              <a:t>chọn</a:t>
            </a:r>
            <a:endParaRPr lang="en-US" dirty="0" smtClean="0"/>
          </a:p>
          <a:p>
            <a:pPr marL="177800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/>
              <a:t>Logic Building and Elementary Programming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SzPct val="25000"/>
            </a:pPr>
            <a:fld id="{00000000-1234-1234-1234-123412341234}" type="slidenum">
              <a:rPr lang="en-US" smtClean="0">
                <a:ea typeface="Calibri"/>
                <a:cs typeface="Calibri"/>
                <a:sym typeface="Calibri"/>
              </a:rPr>
              <a:pPr>
                <a:buSzPct val="25000"/>
              </a:pPr>
              <a:t>4</a:t>
            </a:fld>
            <a:endParaRPr lang="en-US">
              <a:ea typeface="Calibri"/>
              <a:cs typeface="Calibri"/>
              <a:sym typeface="Calibri"/>
            </a:endParaRPr>
          </a:p>
        </p:txBody>
      </p:sp>
      <p:sp>
        <p:nvSpPr>
          <p:cNvPr id="8" name="AutoShape 4"/>
          <p:cNvSpPr>
            <a:spLocks noChangeArrowheads="1"/>
          </p:cNvSpPr>
          <p:nvPr/>
        </p:nvSpPr>
        <p:spPr bwMode="auto">
          <a:xfrm>
            <a:off x="2189432" y="2288050"/>
            <a:ext cx="5469255" cy="1381760"/>
          </a:xfrm>
          <a:prstGeom prst="wave">
            <a:avLst>
              <a:gd name="adj1" fmla="val 13005"/>
              <a:gd name="adj2" fmla="val 0"/>
            </a:avLst>
          </a:prstGeom>
          <a:ln>
            <a:headEnd/>
            <a:tailEnd/>
          </a:ln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anchor="ctr"/>
          <a:lstStyle>
            <a:lvl1pPr>
              <a:defRPr b="1">
                <a:solidFill>
                  <a:schemeClr val="tx1"/>
                </a:solidFill>
                <a:latin typeface="Tahoma" panose="020B0604030504040204" pitchFamily="34" charset="0"/>
                <a:cs typeface="Times New Roman" panose="02020603050405020304" pitchFamily="18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ahoma" panose="020B0604030504040204" pitchFamily="34" charset="0"/>
                <a:cs typeface="Times New Roman" panose="02020603050405020304" pitchFamily="18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ahoma" panose="020B0604030504040204" pitchFamily="34" charset="0"/>
                <a:cs typeface="Times New Roman" panose="02020603050405020304" pitchFamily="18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ahoma" panose="020B0604030504040204" pitchFamily="34" charset="0"/>
                <a:cs typeface="Times New Roman" panose="02020603050405020304" pitchFamily="18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ahoma" panose="020B0604030504040204" pitchFamily="34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  <a:cs typeface="Times New Roman" panose="02020603050405020304" pitchFamily="18" charset="0"/>
              </a:defRPr>
            </a:lvl9pPr>
          </a:lstStyle>
          <a:p>
            <a:pPr algn="ctr" eaLnBrk="1" hangingPunct="1"/>
            <a:endParaRPr lang="en-US" altLang="en-US" sz="4800" b="0">
              <a:solidFill>
                <a:schemeClr val="folHlink"/>
              </a:solidFill>
            </a:endParaRPr>
          </a:p>
        </p:txBody>
      </p:sp>
      <p:sp>
        <p:nvSpPr>
          <p:cNvPr id="11" name="WordArt 6"/>
          <p:cNvSpPr>
            <a:spLocks noChangeArrowheads="1" noChangeShapeType="1" noTextEdit="1"/>
          </p:cNvSpPr>
          <p:nvPr/>
        </p:nvSpPr>
        <p:spPr bwMode="auto">
          <a:xfrm rot="180460">
            <a:off x="3347631" y="2670372"/>
            <a:ext cx="3270289" cy="617114"/>
          </a:xfrm>
          <a:prstGeom prst="rect">
            <a:avLst/>
          </a:prstGeom>
        </p:spPr>
        <p:txBody>
          <a:bodyPr wrap="none" fromWordArt="1">
            <a:prstTxWarp prst="textWave1">
              <a:avLst>
                <a:gd name="adj1" fmla="val 20644"/>
                <a:gd name="adj2" fmla="val 0"/>
              </a:avLst>
            </a:prstTxWarp>
          </a:bodyPr>
          <a:lstStyle/>
          <a:p>
            <a:pPr algn="ctr"/>
            <a:r>
              <a:rPr lang="en-US" sz="3600" b="1" kern="10" dirty="0" err="1">
                <a:ln w="9525">
                  <a:solidFill>
                    <a:schemeClr val="tx2"/>
                  </a:solidFill>
                  <a:round/>
                  <a:headEnd/>
                  <a:tailEnd/>
                </a:ln>
                <a:solidFill>
                  <a:schemeClr val="accent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Lệnh</a:t>
            </a:r>
            <a:r>
              <a:rPr lang="en-US" sz="3600" b="1" kern="10" dirty="0">
                <a:ln w="9525">
                  <a:solidFill>
                    <a:schemeClr val="tx2"/>
                  </a:solidFill>
                  <a:round/>
                  <a:headEnd/>
                  <a:tailEnd/>
                </a:ln>
                <a:solidFill>
                  <a:schemeClr val="accent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if</a:t>
            </a:r>
          </a:p>
        </p:txBody>
      </p:sp>
      <p:sp>
        <p:nvSpPr>
          <p:cNvPr id="12" name="AutoShape 4"/>
          <p:cNvSpPr>
            <a:spLocks noChangeArrowheads="1"/>
          </p:cNvSpPr>
          <p:nvPr/>
        </p:nvSpPr>
        <p:spPr bwMode="auto">
          <a:xfrm>
            <a:off x="2189432" y="3953424"/>
            <a:ext cx="5469255" cy="1381760"/>
          </a:xfrm>
          <a:prstGeom prst="wave">
            <a:avLst>
              <a:gd name="adj1" fmla="val 13005"/>
              <a:gd name="adj2" fmla="val 0"/>
            </a:avLst>
          </a:prstGeom>
          <a:ln>
            <a:headEnd/>
            <a:tailEnd/>
          </a:ln>
          <a:ex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anchor="ctr"/>
          <a:lstStyle>
            <a:lvl1pPr>
              <a:defRPr b="1">
                <a:solidFill>
                  <a:schemeClr val="tx1"/>
                </a:solidFill>
                <a:latin typeface="Tahoma" panose="020B0604030504040204" pitchFamily="34" charset="0"/>
                <a:cs typeface="Times New Roman" panose="02020603050405020304" pitchFamily="18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ahoma" panose="020B0604030504040204" pitchFamily="34" charset="0"/>
                <a:cs typeface="Times New Roman" panose="02020603050405020304" pitchFamily="18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ahoma" panose="020B0604030504040204" pitchFamily="34" charset="0"/>
                <a:cs typeface="Times New Roman" panose="02020603050405020304" pitchFamily="18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ahoma" panose="020B0604030504040204" pitchFamily="34" charset="0"/>
                <a:cs typeface="Times New Roman" panose="02020603050405020304" pitchFamily="18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ahoma" panose="020B0604030504040204" pitchFamily="34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  <a:cs typeface="Times New Roman" panose="02020603050405020304" pitchFamily="18" charset="0"/>
              </a:defRPr>
            </a:lvl9pPr>
          </a:lstStyle>
          <a:p>
            <a:pPr algn="ctr" eaLnBrk="1" hangingPunct="1"/>
            <a:endParaRPr lang="en-US" altLang="en-US" sz="4800" b="0">
              <a:solidFill>
                <a:schemeClr val="folHlink"/>
              </a:solidFill>
            </a:endParaRPr>
          </a:p>
        </p:txBody>
      </p:sp>
      <p:sp>
        <p:nvSpPr>
          <p:cNvPr id="13" name="WordArt 7"/>
          <p:cNvSpPr>
            <a:spLocks noChangeArrowheads="1" noChangeShapeType="1" noTextEdit="1"/>
          </p:cNvSpPr>
          <p:nvPr/>
        </p:nvSpPr>
        <p:spPr bwMode="auto">
          <a:xfrm rot="180460">
            <a:off x="3069612" y="4271151"/>
            <a:ext cx="3646170" cy="777240"/>
          </a:xfrm>
          <a:prstGeom prst="rect">
            <a:avLst/>
          </a:prstGeom>
        </p:spPr>
        <p:txBody>
          <a:bodyPr wrap="none" fromWordArt="1">
            <a:prstTxWarp prst="textWave1">
              <a:avLst>
                <a:gd name="adj1" fmla="val 20644"/>
                <a:gd name="adj2" fmla="val 0"/>
              </a:avLst>
            </a:prstTxWarp>
          </a:bodyPr>
          <a:lstStyle/>
          <a:p>
            <a:pPr algn="ctr"/>
            <a:r>
              <a:rPr lang="en-US" sz="3600" b="1" kern="10" dirty="0" err="1">
                <a:ln w="9525">
                  <a:solidFill>
                    <a:schemeClr val="tx2"/>
                  </a:solidFill>
                  <a:round/>
                  <a:headEnd/>
                  <a:tailEnd/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Lệnh</a:t>
            </a:r>
            <a:r>
              <a:rPr lang="en-US" sz="3600" b="1" kern="10" dirty="0">
                <a:ln w="9525">
                  <a:solidFill>
                    <a:schemeClr val="tx2"/>
                  </a:solidFill>
                  <a:round/>
                  <a:headEnd/>
                  <a:tailEnd/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switch</a:t>
            </a:r>
          </a:p>
        </p:txBody>
      </p:sp>
    </p:spTree>
    <p:extLst>
      <p:ext uri="{BB962C8B-B14F-4D97-AF65-F5344CB8AC3E}">
        <p14:creationId xmlns:p14="http://schemas.microsoft.com/office/powerpoint/2010/main" val="15805268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LỆNH if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7800" indent="0">
              <a:lnSpc>
                <a:spcPct val="150000"/>
              </a:lnSpc>
              <a:buNone/>
            </a:pPr>
            <a:r>
              <a:rPr lang="en-US" sz="2000" dirty="0" smtClean="0">
                <a:latin typeface="+mn-lt"/>
              </a:rPr>
              <a:t>Cú </a:t>
            </a:r>
            <a:r>
              <a:rPr lang="en-US" sz="2000" dirty="0" err="1" smtClean="0">
                <a:latin typeface="+mn-lt"/>
              </a:rPr>
              <a:t>pháp</a:t>
            </a:r>
            <a:endParaRPr lang="en-US" sz="2000" dirty="0">
              <a:latin typeface="+mn-lt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/>
              <a:t>Logic Building and Elementary Programming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SzPct val="25000"/>
            </a:pPr>
            <a:fld id="{00000000-1234-1234-1234-123412341234}" type="slidenum">
              <a:rPr lang="en-US" smtClean="0">
                <a:ea typeface="Calibri"/>
                <a:cs typeface="Calibri"/>
                <a:sym typeface="Calibri"/>
              </a:rPr>
              <a:pPr>
                <a:buSzPct val="25000"/>
              </a:pPr>
              <a:t>5</a:t>
            </a:fld>
            <a:endParaRPr lang="en-US">
              <a:ea typeface="Calibri"/>
              <a:cs typeface="Calibri"/>
              <a:sym typeface="Calibri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8331" y="1402937"/>
            <a:ext cx="4009041" cy="40376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/>
          <p:cNvSpPr/>
          <p:nvPr/>
        </p:nvSpPr>
        <p:spPr>
          <a:xfrm>
            <a:off x="512591" y="5920229"/>
            <a:ext cx="9216976" cy="101514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vi-VN" sz="2000" dirty="0"/>
          </a:p>
          <a:p>
            <a:r>
              <a:rPr lang="vi-VN" sz="2000" dirty="0"/>
              <a:t>Nếu biểu thức của lệnh if có giá trị đúng (true), khối lệnh theo sau lệnh  if  được thực thi</a:t>
            </a:r>
          </a:p>
          <a:p>
            <a:pPr algn="ctr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1966667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VÍ DỤ LỆNH if</a:t>
            </a:r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306" y="1293893"/>
            <a:ext cx="4323610" cy="4877625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/>
              <a:t>Logic Building and Elementary Programming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SzPct val="25000"/>
            </a:pPr>
            <a:fld id="{00000000-1234-1234-1234-123412341234}" type="slidenum">
              <a:rPr lang="en-US" smtClean="0">
                <a:ea typeface="Calibri"/>
                <a:cs typeface="Calibri"/>
                <a:sym typeface="Calibri"/>
              </a:rPr>
              <a:pPr>
                <a:buSzPct val="25000"/>
              </a:pPr>
              <a:t>6</a:t>
            </a:fld>
            <a:endParaRPr lang="en-US">
              <a:ea typeface="Calibri"/>
              <a:cs typeface="Calibri"/>
              <a:sym typeface="Calibri"/>
            </a:endParaRPr>
          </a:p>
        </p:txBody>
      </p:sp>
      <p:pic>
        <p:nvPicPr>
          <p:cNvPr id="1026" name="Picture 2" descr="C:\Users\Quang\AppData\Local\Temp\SNAGHTML3d7adb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7484" y="1293892"/>
            <a:ext cx="3844074" cy="487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Arrow Connector 9"/>
          <p:cNvCxnSpPr/>
          <p:nvPr/>
        </p:nvCxnSpPr>
        <p:spPr>
          <a:xfrm flipV="1">
            <a:off x="4571318" y="2196380"/>
            <a:ext cx="2792332" cy="258306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4807765" y="2258250"/>
            <a:ext cx="3208930" cy="269133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25546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LỆNH if - else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Cú </a:t>
            </a:r>
            <a:r>
              <a:rPr lang="en-US" dirty="0" err="1" smtClean="0"/>
              <a:t>pháp</a:t>
            </a:r>
            <a:endParaRPr lang="en-US" dirty="0" smtClean="0"/>
          </a:p>
          <a:p>
            <a:pPr marL="1257300" lvl="3" indent="0">
              <a:buNone/>
            </a:pPr>
            <a:endParaRPr lang="en-US" sz="2800" dirty="0" smtClean="0">
              <a:solidFill>
                <a:srgbClr val="FFC000"/>
              </a:solidFill>
              <a:latin typeface="+mn-lt"/>
            </a:endParaRPr>
          </a:p>
          <a:p>
            <a:pPr marL="520700" lvl="3" indent="-342900">
              <a:spcBef>
                <a:spcPts val="1000"/>
              </a:spcBef>
              <a:buFont typeface="Wingdings" panose="05000000000000000000" pitchFamily="2" charset="2"/>
              <a:buChar char="§"/>
            </a:pPr>
            <a:endParaRPr lang="en-US" altLang="en-US" sz="2800" dirty="0">
              <a:solidFill>
                <a:srgbClr val="FFC000"/>
              </a:solidFill>
              <a:latin typeface="+mn-lt"/>
            </a:endParaRPr>
          </a:p>
          <a:p>
            <a:pPr marL="520700" lvl="3" indent="-342900">
              <a:spcBef>
                <a:spcPts val="1000"/>
              </a:spcBef>
              <a:buFont typeface="Wingdings" panose="05000000000000000000" pitchFamily="2" charset="2"/>
              <a:buChar char="§"/>
            </a:pPr>
            <a:endParaRPr lang="en-US" altLang="en-US" sz="2800" dirty="0" smtClean="0">
              <a:solidFill>
                <a:srgbClr val="FFC000"/>
              </a:solidFill>
              <a:latin typeface="+mn-lt"/>
            </a:endParaRPr>
          </a:p>
          <a:p>
            <a:pPr marL="520700" lvl="3" indent="-342900">
              <a:spcBef>
                <a:spcPts val="1000"/>
              </a:spcBef>
              <a:buFont typeface="Wingdings" panose="05000000000000000000" pitchFamily="2" charset="2"/>
              <a:buChar char="§"/>
            </a:pPr>
            <a:endParaRPr lang="en-US" altLang="en-US" sz="2800" dirty="0">
              <a:solidFill>
                <a:srgbClr val="FFC000"/>
              </a:solidFill>
              <a:latin typeface="+mn-lt"/>
            </a:endParaRPr>
          </a:p>
          <a:p>
            <a:pPr marL="520700" lvl="3" indent="-342900">
              <a:spcBef>
                <a:spcPts val="1000"/>
              </a:spcBef>
              <a:buFont typeface="Wingdings" panose="05000000000000000000" pitchFamily="2" charset="2"/>
              <a:buChar char="§"/>
            </a:pPr>
            <a:endParaRPr lang="en-US" altLang="en-US" sz="2800" dirty="0" smtClean="0">
              <a:solidFill>
                <a:srgbClr val="FFC000"/>
              </a:solidFill>
              <a:latin typeface="+mn-lt"/>
            </a:endParaRPr>
          </a:p>
          <a:p>
            <a:pPr marL="520700" lvl="3" indent="-342900">
              <a:spcBef>
                <a:spcPts val="1000"/>
              </a:spcBef>
              <a:buFont typeface="Wingdings" panose="05000000000000000000" pitchFamily="2" charset="2"/>
              <a:buChar char="§"/>
            </a:pPr>
            <a:r>
              <a:rPr lang="en-US" altLang="en-US" sz="2400" dirty="0" err="1" smtClean="0">
                <a:latin typeface="+mn-lt"/>
              </a:rPr>
              <a:t>Nếu</a:t>
            </a:r>
            <a:r>
              <a:rPr lang="en-US" altLang="en-US" sz="2400" dirty="0" smtClean="0">
                <a:latin typeface="+mn-lt"/>
              </a:rPr>
              <a:t> </a:t>
            </a:r>
            <a:r>
              <a:rPr lang="en-US" altLang="en-US" sz="2400" dirty="0" err="1">
                <a:latin typeface="+mn-lt"/>
              </a:rPr>
              <a:t>biểu</a:t>
            </a:r>
            <a:r>
              <a:rPr lang="en-US" altLang="en-US" sz="2400" dirty="0">
                <a:latin typeface="+mn-lt"/>
              </a:rPr>
              <a:t> </a:t>
            </a:r>
            <a:r>
              <a:rPr lang="en-US" altLang="en-US" sz="2400" dirty="0" err="1">
                <a:latin typeface="+mn-lt"/>
              </a:rPr>
              <a:t>thức</a:t>
            </a:r>
            <a:r>
              <a:rPr lang="en-US" altLang="en-US" sz="2400" dirty="0">
                <a:latin typeface="+mn-lt"/>
              </a:rPr>
              <a:t> </a:t>
            </a:r>
            <a:r>
              <a:rPr lang="en-US" altLang="en-US" sz="2400" dirty="0" err="1">
                <a:latin typeface="+mn-lt"/>
              </a:rPr>
              <a:t>của</a:t>
            </a:r>
            <a:r>
              <a:rPr lang="en-US" altLang="en-US" sz="2400" dirty="0">
                <a:latin typeface="+mn-lt"/>
              </a:rPr>
              <a:t> if </a:t>
            </a:r>
            <a:r>
              <a:rPr lang="en-US" altLang="en-US" sz="2400" dirty="0" err="1">
                <a:latin typeface="+mn-lt"/>
              </a:rPr>
              <a:t>trả</a:t>
            </a:r>
            <a:r>
              <a:rPr lang="en-US" altLang="en-US" sz="2400" dirty="0">
                <a:latin typeface="+mn-lt"/>
              </a:rPr>
              <a:t> </a:t>
            </a:r>
            <a:r>
              <a:rPr lang="en-US" altLang="en-US" sz="2400" dirty="0" err="1">
                <a:latin typeface="+mn-lt"/>
              </a:rPr>
              <a:t>về</a:t>
            </a:r>
            <a:r>
              <a:rPr lang="en-US" altLang="en-US" sz="2400" dirty="0">
                <a:latin typeface="+mn-lt"/>
              </a:rPr>
              <a:t> </a:t>
            </a:r>
            <a:r>
              <a:rPr lang="en-US" altLang="en-US" sz="2400" dirty="0" err="1">
                <a:latin typeface="+mn-lt"/>
              </a:rPr>
              <a:t>giá</a:t>
            </a:r>
            <a:r>
              <a:rPr lang="en-US" altLang="en-US" sz="2400" dirty="0">
                <a:latin typeface="+mn-lt"/>
              </a:rPr>
              <a:t> </a:t>
            </a:r>
            <a:r>
              <a:rPr lang="en-US" altLang="en-US" sz="2400" dirty="0" err="1">
                <a:latin typeface="+mn-lt"/>
              </a:rPr>
              <a:t>trị</a:t>
            </a:r>
            <a:r>
              <a:rPr lang="en-US" altLang="en-US" sz="2400" dirty="0">
                <a:latin typeface="+mn-lt"/>
              </a:rPr>
              <a:t> true, </a:t>
            </a:r>
            <a:r>
              <a:rPr lang="en-US" altLang="en-US" sz="2400" dirty="0" err="1">
                <a:latin typeface="+mn-lt"/>
              </a:rPr>
              <a:t>khối</a:t>
            </a:r>
            <a:r>
              <a:rPr lang="en-US" altLang="en-US" sz="2400" dirty="0">
                <a:latin typeface="+mn-lt"/>
              </a:rPr>
              <a:t> </a:t>
            </a:r>
            <a:r>
              <a:rPr lang="en-US" altLang="en-US" sz="2400" dirty="0" err="1">
                <a:latin typeface="+mn-lt"/>
              </a:rPr>
              <a:t>lệnh</a:t>
            </a:r>
            <a:r>
              <a:rPr lang="en-US" altLang="en-US" sz="2400" dirty="0">
                <a:latin typeface="+mn-lt"/>
              </a:rPr>
              <a:t> </a:t>
            </a:r>
            <a:r>
              <a:rPr lang="en-US" altLang="en-US" sz="2400" dirty="0" err="1">
                <a:latin typeface="+mn-lt"/>
              </a:rPr>
              <a:t>theo</a:t>
            </a:r>
            <a:r>
              <a:rPr lang="en-US" altLang="en-US" sz="2400" dirty="0">
                <a:latin typeface="+mn-lt"/>
              </a:rPr>
              <a:t> </a:t>
            </a:r>
            <a:r>
              <a:rPr lang="en-US" altLang="en-US" sz="2400" dirty="0" err="1">
                <a:latin typeface="+mn-lt"/>
              </a:rPr>
              <a:t>sau</a:t>
            </a:r>
            <a:r>
              <a:rPr lang="en-US" altLang="en-US" sz="2400" dirty="0">
                <a:latin typeface="+mn-lt"/>
              </a:rPr>
              <a:t> </a:t>
            </a:r>
            <a:r>
              <a:rPr lang="en-US" altLang="en-US" sz="2400" dirty="0" err="1">
                <a:latin typeface="+mn-lt"/>
              </a:rPr>
              <a:t>lệnh</a:t>
            </a:r>
            <a:r>
              <a:rPr lang="en-US" altLang="en-US" sz="2400" dirty="0">
                <a:latin typeface="+mn-lt"/>
              </a:rPr>
              <a:t> if </a:t>
            </a:r>
            <a:r>
              <a:rPr lang="en-US" altLang="en-US" sz="2400" dirty="0" err="1">
                <a:latin typeface="+mn-lt"/>
              </a:rPr>
              <a:t>được</a:t>
            </a:r>
            <a:r>
              <a:rPr lang="en-US" altLang="en-US" sz="2400" dirty="0">
                <a:latin typeface="+mn-lt"/>
              </a:rPr>
              <a:t> </a:t>
            </a:r>
            <a:r>
              <a:rPr lang="en-US" altLang="en-US" sz="2400" dirty="0" err="1">
                <a:latin typeface="+mn-lt"/>
              </a:rPr>
              <a:t>thực</a:t>
            </a:r>
            <a:r>
              <a:rPr lang="en-US" altLang="en-US" sz="2400" dirty="0">
                <a:latin typeface="+mn-lt"/>
              </a:rPr>
              <a:t> </a:t>
            </a:r>
            <a:r>
              <a:rPr lang="en-US" altLang="en-US" sz="2400" dirty="0" err="1" smtClean="0">
                <a:latin typeface="+mn-lt"/>
              </a:rPr>
              <a:t>thi</a:t>
            </a:r>
            <a:endParaRPr lang="en-US" altLang="en-US" sz="2400" dirty="0" smtClean="0">
              <a:latin typeface="+mn-lt"/>
            </a:endParaRPr>
          </a:p>
          <a:p>
            <a:pPr eaLnBrk="1" hangingPunct="1">
              <a:lnSpc>
                <a:spcPct val="110000"/>
              </a:lnSpc>
              <a:spcBef>
                <a:spcPct val="0"/>
              </a:spcBef>
              <a:buClrTx/>
            </a:pPr>
            <a:r>
              <a:rPr lang="en-US" altLang="en-US" dirty="0" err="1"/>
              <a:t>Nếu</a:t>
            </a:r>
            <a:r>
              <a:rPr lang="en-US" altLang="en-US" dirty="0"/>
              <a:t> </a:t>
            </a:r>
            <a:r>
              <a:rPr lang="en-US" altLang="en-US" dirty="0" err="1"/>
              <a:t>biểu</a:t>
            </a:r>
            <a:r>
              <a:rPr lang="en-US" altLang="en-US" dirty="0"/>
              <a:t> </a:t>
            </a:r>
            <a:r>
              <a:rPr lang="en-US" altLang="en-US" dirty="0" err="1"/>
              <a:t>thức</a:t>
            </a:r>
            <a:r>
              <a:rPr lang="en-US" altLang="en-US" dirty="0"/>
              <a:t> </a:t>
            </a:r>
            <a:r>
              <a:rPr lang="en-US" altLang="en-US" dirty="0" err="1"/>
              <a:t>của</a:t>
            </a:r>
            <a:r>
              <a:rPr lang="en-US" altLang="en-US" dirty="0"/>
              <a:t> if </a:t>
            </a:r>
            <a:r>
              <a:rPr lang="en-US" altLang="en-US" b="1" dirty="0" err="1"/>
              <a:t>không</a:t>
            </a:r>
            <a:r>
              <a:rPr lang="en-US" altLang="en-US" dirty="0"/>
              <a:t> </a:t>
            </a:r>
            <a:r>
              <a:rPr lang="en-US" altLang="en-US" dirty="0" err="1"/>
              <a:t>trả</a:t>
            </a:r>
            <a:r>
              <a:rPr lang="en-US" altLang="en-US" dirty="0"/>
              <a:t> </a:t>
            </a:r>
            <a:r>
              <a:rPr lang="en-US" altLang="en-US" dirty="0" err="1"/>
              <a:t>về</a:t>
            </a:r>
            <a:r>
              <a:rPr lang="en-US" altLang="en-US" dirty="0"/>
              <a:t> </a:t>
            </a:r>
            <a:r>
              <a:rPr lang="en-US" altLang="en-US" dirty="0" err="1"/>
              <a:t>giá</a:t>
            </a:r>
            <a:r>
              <a:rPr lang="en-US" altLang="en-US" dirty="0"/>
              <a:t> </a:t>
            </a:r>
            <a:r>
              <a:rPr lang="en-US" altLang="en-US" dirty="0" err="1"/>
              <a:t>trị</a:t>
            </a:r>
            <a:r>
              <a:rPr lang="en-US" altLang="en-US" dirty="0"/>
              <a:t> true </a:t>
            </a:r>
            <a:r>
              <a:rPr lang="en-US" altLang="en-US" dirty="0" err="1"/>
              <a:t>thì</a:t>
            </a:r>
            <a:r>
              <a:rPr lang="en-US" altLang="en-US" dirty="0"/>
              <a:t> </a:t>
            </a:r>
            <a:r>
              <a:rPr lang="en-US" altLang="en-US" dirty="0" err="1"/>
              <a:t>các</a:t>
            </a:r>
            <a:r>
              <a:rPr lang="en-US" altLang="en-US" dirty="0"/>
              <a:t> </a:t>
            </a:r>
            <a:r>
              <a:rPr lang="en-US" altLang="en-US" dirty="0" err="1"/>
              <a:t>lệnh</a:t>
            </a:r>
            <a:r>
              <a:rPr lang="en-US" altLang="en-US" dirty="0"/>
              <a:t> </a:t>
            </a:r>
            <a:r>
              <a:rPr lang="en-US" altLang="en-US" dirty="0" err="1"/>
              <a:t>theo</a:t>
            </a:r>
            <a:r>
              <a:rPr lang="en-US" altLang="en-US" dirty="0"/>
              <a:t> </a:t>
            </a:r>
            <a:r>
              <a:rPr lang="en-US" altLang="en-US" dirty="0" err="1"/>
              <a:t>sau</a:t>
            </a:r>
            <a:r>
              <a:rPr lang="en-US" altLang="en-US" dirty="0"/>
              <a:t> else </a:t>
            </a:r>
            <a:r>
              <a:rPr lang="en-US" altLang="en-US" dirty="0" err="1"/>
              <a:t>được</a:t>
            </a:r>
            <a:r>
              <a:rPr lang="en-US" altLang="en-US" dirty="0"/>
              <a:t> </a:t>
            </a:r>
            <a:r>
              <a:rPr lang="en-US" altLang="en-US" dirty="0" err="1"/>
              <a:t>thực</a:t>
            </a:r>
            <a:r>
              <a:rPr lang="en-US" altLang="en-US" dirty="0"/>
              <a:t> </a:t>
            </a:r>
            <a:r>
              <a:rPr lang="en-US" altLang="en-US" dirty="0" err="1"/>
              <a:t>thi</a:t>
            </a:r>
            <a:endParaRPr lang="en-US" altLang="en-US" dirty="0"/>
          </a:p>
          <a:p>
            <a:pPr eaLnBrk="1" hangingPunct="1">
              <a:lnSpc>
                <a:spcPct val="110000"/>
              </a:lnSpc>
              <a:spcBef>
                <a:spcPct val="0"/>
              </a:spcBef>
              <a:buClrTx/>
            </a:pPr>
            <a:r>
              <a:rPr lang="en-US" altLang="en-US" dirty="0" err="1"/>
              <a:t>Lệnh</a:t>
            </a:r>
            <a:r>
              <a:rPr lang="en-US" altLang="en-US" dirty="0"/>
              <a:t> else </a:t>
            </a:r>
            <a:r>
              <a:rPr lang="en-US" altLang="en-US" dirty="0" err="1"/>
              <a:t>là</a:t>
            </a:r>
            <a:r>
              <a:rPr lang="en-US" altLang="en-US" dirty="0"/>
              <a:t> </a:t>
            </a:r>
            <a:r>
              <a:rPr lang="en-US" altLang="en-US" dirty="0" err="1"/>
              <a:t>một</a:t>
            </a:r>
            <a:r>
              <a:rPr lang="en-US" altLang="en-US" dirty="0"/>
              <a:t> </a:t>
            </a:r>
            <a:r>
              <a:rPr lang="en-US" altLang="en-US" dirty="0" err="1"/>
              <a:t>tùy</a:t>
            </a:r>
            <a:r>
              <a:rPr lang="en-US" altLang="en-US" dirty="0"/>
              <a:t> </a:t>
            </a:r>
            <a:r>
              <a:rPr lang="en-US" altLang="en-US" dirty="0" err="1"/>
              <a:t>chọn</a:t>
            </a:r>
            <a:r>
              <a:rPr lang="en-US" altLang="en-US" dirty="0"/>
              <a:t>. </a:t>
            </a:r>
            <a:r>
              <a:rPr lang="en-US" altLang="en-US" dirty="0" err="1"/>
              <a:t>Lệnh</a:t>
            </a:r>
            <a:r>
              <a:rPr lang="en-US" altLang="en-US" dirty="0"/>
              <a:t> else </a:t>
            </a:r>
            <a:r>
              <a:rPr lang="en-US" altLang="en-US" dirty="0" err="1"/>
              <a:t>được</a:t>
            </a:r>
            <a:r>
              <a:rPr lang="en-US" altLang="en-US" dirty="0"/>
              <a:t> </a:t>
            </a:r>
            <a:r>
              <a:rPr lang="en-US" altLang="en-US" dirty="0" err="1"/>
              <a:t>dùng</a:t>
            </a:r>
            <a:r>
              <a:rPr lang="en-US" altLang="en-US" dirty="0"/>
              <a:t> </a:t>
            </a:r>
            <a:r>
              <a:rPr lang="en-US" altLang="en-US" dirty="0" err="1"/>
              <a:t>để</a:t>
            </a:r>
            <a:r>
              <a:rPr lang="en-US" altLang="en-US" dirty="0"/>
              <a:t> </a:t>
            </a:r>
            <a:r>
              <a:rPr lang="en-US" altLang="en-US" dirty="0" err="1"/>
              <a:t>thực</a:t>
            </a:r>
            <a:r>
              <a:rPr lang="en-US" altLang="en-US" dirty="0"/>
              <a:t> </a:t>
            </a:r>
            <a:r>
              <a:rPr lang="en-US" altLang="en-US" dirty="0" err="1"/>
              <a:t>thi</a:t>
            </a:r>
            <a:r>
              <a:rPr lang="en-US" altLang="en-US" dirty="0"/>
              <a:t> </a:t>
            </a:r>
            <a:r>
              <a:rPr lang="en-US" altLang="en-US" dirty="0" err="1"/>
              <a:t>các</a:t>
            </a:r>
            <a:r>
              <a:rPr lang="en-US" altLang="en-US" dirty="0"/>
              <a:t> </a:t>
            </a:r>
            <a:r>
              <a:rPr lang="en-US" altLang="en-US" dirty="0" err="1"/>
              <a:t>lệnh</a:t>
            </a:r>
            <a:r>
              <a:rPr lang="en-US" altLang="en-US" dirty="0"/>
              <a:t> </a:t>
            </a:r>
            <a:r>
              <a:rPr lang="en-US" altLang="en-US" dirty="0" err="1"/>
              <a:t>khi</a:t>
            </a:r>
            <a:r>
              <a:rPr lang="en-US" altLang="en-US" dirty="0"/>
              <a:t> </a:t>
            </a:r>
            <a:r>
              <a:rPr lang="en-US" altLang="en-US" dirty="0" err="1"/>
              <a:t>biểu</a:t>
            </a:r>
            <a:r>
              <a:rPr lang="en-US" altLang="en-US" dirty="0"/>
              <a:t> </a:t>
            </a:r>
            <a:r>
              <a:rPr lang="en-US" altLang="en-US" dirty="0" err="1"/>
              <a:t>thức</a:t>
            </a:r>
            <a:r>
              <a:rPr lang="en-US" altLang="en-US" dirty="0"/>
              <a:t> </a:t>
            </a:r>
            <a:r>
              <a:rPr lang="en-US" altLang="en-US" dirty="0" err="1"/>
              <a:t>trong</a:t>
            </a:r>
            <a:r>
              <a:rPr lang="en-US" altLang="en-US" dirty="0"/>
              <a:t> if </a:t>
            </a:r>
            <a:r>
              <a:rPr lang="en-US" altLang="en-US" dirty="0" err="1"/>
              <a:t>trả</a:t>
            </a:r>
            <a:r>
              <a:rPr lang="en-US" altLang="en-US" dirty="0"/>
              <a:t> </a:t>
            </a:r>
            <a:r>
              <a:rPr lang="en-US" altLang="en-US" dirty="0" err="1"/>
              <a:t>về</a:t>
            </a:r>
            <a:r>
              <a:rPr lang="en-US" altLang="en-US" dirty="0"/>
              <a:t> </a:t>
            </a:r>
            <a:r>
              <a:rPr lang="en-US" altLang="en-US" dirty="0" err="1"/>
              <a:t>giá</a:t>
            </a:r>
            <a:r>
              <a:rPr lang="en-US" altLang="en-US" dirty="0"/>
              <a:t> </a:t>
            </a:r>
            <a:r>
              <a:rPr lang="en-US" altLang="en-US" dirty="0" err="1"/>
              <a:t>trị</a:t>
            </a:r>
            <a:r>
              <a:rPr lang="en-US" altLang="en-US" b="1" dirty="0"/>
              <a:t> false</a:t>
            </a:r>
            <a:endParaRPr lang="en-US" sz="24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/>
              <a:t>Logic Building and Elementary Programming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SzPct val="25000"/>
            </a:pPr>
            <a:fld id="{00000000-1234-1234-1234-123412341234}" type="slidenum">
              <a:rPr lang="en-US" smtClean="0">
                <a:ea typeface="Calibri"/>
                <a:cs typeface="Calibri"/>
                <a:sym typeface="Calibri"/>
              </a:rPr>
              <a:pPr>
                <a:buSzPct val="25000"/>
              </a:pPr>
              <a:t>7</a:t>
            </a:fld>
            <a:endParaRPr lang="en-US">
              <a:ea typeface="Calibri"/>
              <a:cs typeface="Calibri"/>
              <a:sym typeface="Calibri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3728" y="838744"/>
            <a:ext cx="3998274" cy="31186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454526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VÍ DỤ LỆNH if-else</a:t>
            </a:r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" y="1510464"/>
            <a:ext cx="4173485" cy="4815727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/>
              <a:t>Logic Building and Elementary Programming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SzPct val="25000"/>
            </a:pPr>
            <a:fld id="{00000000-1234-1234-1234-123412341234}" type="slidenum">
              <a:rPr lang="en-US" smtClean="0">
                <a:ea typeface="Calibri"/>
                <a:cs typeface="Calibri"/>
                <a:sym typeface="Calibri"/>
              </a:rPr>
              <a:pPr>
                <a:buSzPct val="25000"/>
              </a:pPr>
              <a:t>8</a:t>
            </a:fld>
            <a:endParaRPr lang="en-US">
              <a:ea typeface="Calibri"/>
              <a:cs typeface="Calibri"/>
              <a:sym typeface="Calibri"/>
            </a:endParaRPr>
          </a:p>
        </p:txBody>
      </p:sp>
      <p:pic>
        <p:nvPicPr>
          <p:cNvPr id="2052" name="Picture 4" descr="C:\Users\Quang\AppData\Local\Temp\SNAGHTML488f7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0420" y="1510463"/>
            <a:ext cx="3909340" cy="4815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62207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LỆNH if-else-if									1-2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7800" indent="0">
              <a:buNone/>
            </a:pPr>
            <a:r>
              <a:rPr lang="en-US" dirty="0" smtClean="0"/>
              <a:t>Cú </a:t>
            </a:r>
            <a:r>
              <a:rPr lang="en-US" dirty="0" err="1" smtClean="0"/>
              <a:t>pháp</a:t>
            </a:r>
            <a:endParaRPr lang="en-US" dirty="0" smtClean="0"/>
          </a:p>
          <a:p>
            <a:pPr marL="177800" indent="0">
              <a:buNone/>
            </a:pPr>
            <a:r>
              <a:rPr lang="en-US" dirty="0"/>
              <a:t>	</a:t>
            </a:r>
            <a:endParaRPr lang="en-US" dirty="0" smtClean="0">
              <a:solidFill>
                <a:srgbClr val="FFC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/>
              <a:t>Logic Building and Elementary Programming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SzPct val="25000"/>
            </a:pPr>
            <a:fld id="{00000000-1234-1234-1234-123412341234}" type="slidenum">
              <a:rPr lang="en-US" smtClean="0">
                <a:ea typeface="Calibri"/>
                <a:cs typeface="Calibri"/>
                <a:sym typeface="Calibri"/>
              </a:rPr>
              <a:pPr>
                <a:buSzPct val="25000"/>
              </a:pPr>
              <a:t>9</a:t>
            </a:fld>
            <a:endParaRPr lang="en-US">
              <a:ea typeface="Calibri"/>
              <a:cs typeface="Calibri"/>
              <a:sym typeface="Calibri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3075" y="1184405"/>
            <a:ext cx="4812753" cy="5513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072846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1137</TotalTime>
  <Words>607</Words>
  <Application>Microsoft Office PowerPoint</Application>
  <PresentationFormat>Custom</PresentationFormat>
  <Paragraphs>95</Paragraphs>
  <Slides>16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Times New Roman</vt:lpstr>
      <vt:lpstr>Tahoma</vt:lpstr>
      <vt:lpstr>Wingdings</vt:lpstr>
      <vt:lpstr>Calibri</vt:lpstr>
      <vt:lpstr>Office Theme</vt:lpstr>
      <vt:lpstr>PowerPoint Presentation</vt:lpstr>
      <vt:lpstr>MỤC TIÊU</vt:lpstr>
      <vt:lpstr>CÂU LỆNH ĐIỀU KIỆN</vt:lpstr>
      <vt:lpstr>CÁC CẤU TRÚC LỰA CHỌN</vt:lpstr>
      <vt:lpstr>LỆNH if</vt:lpstr>
      <vt:lpstr>VÍ DỤ LỆNH if</vt:lpstr>
      <vt:lpstr>LỆNH if - else</vt:lpstr>
      <vt:lpstr>VÍ DỤ LỆNH if-else</vt:lpstr>
      <vt:lpstr>LỆNH if-else-if         1-2</vt:lpstr>
      <vt:lpstr>LỆNH if-else-if         2-2</vt:lpstr>
      <vt:lpstr>LỆNH IF LỒNG NHAU</vt:lpstr>
      <vt:lpstr>VÍ DỤ LỆNH if LỒNG NHAU</vt:lpstr>
      <vt:lpstr>LỆNH switch</vt:lpstr>
      <vt:lpstr>VÍ DỤ LỆNH switch</vt:lpstr>
      <vt:lpstr>TÓM TẮT BÀI HỌC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Quang</dc:creator>
  <cp:lastModifiedBy>Luongit</cp:lastModifiedBy>
  <cp:revision>72</cp:revision>
  <cp:lastPrinted>2017-09-11T00:56:54Z</cp:lastPrinted>
  <dcterms:modified xsi:type="dcterms:W3CDTF">2017-09-11T01:04:39Z</dcterms:modified>
</cp:coreProperties>
</file>